
<file path=[Content_Types].xml><?xml version="1.0" encoding="utf-8"?>
<Types xmlns="http://schemas.openxmlformats.org/package/2006/content-types">
  <Default ContentType="application/vnd.openxmlformats-package.relationships+xml" Extension="rels"/>
  <Default ContentType="application/xml" Extension="xml"/>
  <Default ContentType="image/png" Extension="png"/>
  <Default ContentType="image/jpeg" Extension="jpeg"/>
  <Default ContentType="image/jpeg" Extension="jpg"/>
  <Default ContentType="video/mp4" Extension="mp4"/>
  <Override ContentType="application/vnd.openxmlformats-officedocument.presentationml.presentation.main+xml" PartName="/ppt/presentation.xml"/>
  <Override ContentType="application/vnd.openxmlformats-package.core-properties+xml" PartName="/docProps/core.xml"/>
  <Override ContentType="application/vnd.openxmlformats-officedocument.extended-properties+xml" PartName="/docProps/app.xml"/>
  <Override ContentType="application/vnd.openxmlformats-officedocument.theme+xml" PartName="/ppt/theme/theme1.xml"/>
  <Override ContentType="application/vnd.openxmlformats-officedocument.presentationml.presProps+xml" PartName="/ppt/presProps.xml"/>
  <Override ContentType="application/vnd.openxmlformats-officedocument.presentationml.viewProps+xml" PartName="/ppt/viewProps.xml"/>
  <Override ContentType="application/vnd.openxmlformats-officedocument.presentationml.tableStyles+xml" PartName="/ppt/tableStyles.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Layout+xml" PartName="/ppt/slideLayouts/slideLayout1.xml"/>
  <Override ContentType="application/vnd.openxmlformats-officedocument.presentationml.slideMaster+xml" PartName="/ppt/slideMasters/slideMaster1.xml"/>
  <Default Extension="svg" ContentType="image/svg+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NotesMaster"/>
  </p:notesMasterIdLst>
  <p:sldIdLst>
    <p:sldId id="256" r:id="rId2"/>
    <p:sldId id="257" r:id="rId3"/>
    <p:sldId id="258" r:id="rId4"/>
    <p:sldId id="259" r:id="rId5"/>
    <p:sldId id="260" r:id="rId6"/>
    <p:sldId id="261" r:id="rId7"/>
    <p:sldId id="262" r:id="rId8"/>
    <p:sldId id="263" r:id="rId9"/>
    <p:sldId id="264" r:id="rId10"/>
    <p:sldId id="265" r:id="rId11"/>
  </p:sldIdLst>
  <p:sldSz cx="12192000" cy="6858000"/>
  <p:notesSz cx="6858000" cy="9144000"/>
  <p:defaultTextStyle xmlns:a="http://schemas.openxmlformats.org/drawingml/2006/main">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6" autoAdjust="0"/>
    <p:restoredTop sz="94660"/>
  </p:normalViewPr>
  <p:slideViewPr>
    <p:cSldViewPr>
      <p:cViewPr varScale="1">
        <p:scale>
          <a:sx n="90" d="100"/>
          <a:sy n="90" d="100"/>
        </p:scale>
        <p:origin x="120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presProps" Target="presProps.xml"/><Relationship Id="rId13" Type="http://schemas.openxmlformats.org/officeDocument/2006/relationships/viewProps" Target="viewProps.xml"/><Relationship Id="rId14" Type="http://schemas.openxmlformats.org/officeDocument/2006/relationships/theme" Target="theme/theme1.xml"/><Relationship Id="rId15" Type="http://schemas.openxmlformats.org/officeDocument/2006/relationships/tableStyles" Target="tableStyles.xml"/><Relationship Id="rIdNotesMaster"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Школьный книгообмен
От идеи до пилота
Индивидуальный проект · 9 класс
Представьте проблему доступности книг в своей школе. Сразу уточните: запуск пока запланирован, ниже показана модель пилота.</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Прочитанная книга может найти нового читателя
Дома остаются книги, которые уже прочитаны.
Другому школьнику та же книга может быть интересна.
Не обобщайте на всю школу без опроса. Назовите эти наблюдения отправной гипотезой и предложите проверить интерес.</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Цель пилота — проверить обмен
За четыре недели подготовить и проверить небольшой книгообмен в одном классе.
20 книг: план стартовой полки
10 обменов: критерий интереса
0 потерь: критерий учёта
Объясните, почему выбраны небольшие пороги. Это плановые критерии, а не достигнутые результаты.</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Кому и на каких условиях
Участники — один класс и куратор. Правила видны рядом с полкой.
Книга: Целая, чистая, подходит по возрасту. Учебники не принимаем.
Обмен: Одна сданная книга даёт право взять одну другую.
Учёт: Код книги и отметка обмена. Имена читателей публично не показываем.
Перед стартом согласуйте возрастные ограничения и правила обработки личных данных. Обсудите, кто решает спорные случаи.</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Путь книги через полку обмена
Куратор проверяет состояние; участник видит доступные книги и правила.
Принести: Проверить книгу
Записать: Выдать код K-01
Выбрать: Взять другую книгу
Отметить: Обновить журнал
Пройдите по схеме на примере одной книги. Отметьте, что запись делается при каждом движении, а не в конце недели.</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Четыре недели пилота
После последней недели решение принимается по журналу и короткой обратной связи.
Неделя 1: Согласование и правила
Неделя 2: Сбор и регистрация
Неделя 3: Обмены и учёт
Неделя 4: Подсчёт и обсуждение
Покажите контрольную точку перед открытием полки. Без согласованного места и ответственного запуск переносится.</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Ресурсы и ответственность
План предполагает использование имеющейся полки; покупки не включены.
Если нужен бюджет на материалы, добавьте реальную смету. Не называйте проект бесплатным, пока ресурсы не согласованы.</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Как может выглядеть журнал
Модель учёта, не результаты пилота. Старт: 20 книг; 12 принесли, 12 взяли; остаток 20.
Поясните арифметику остатка: 20 + 12 − 12 = 20. Названия жанров и строки журнала демонстрационные.</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Что может помешать
Пилот проверяет интерес и учёт, но не доказывает пользу для всей школы.
Мало подходящих книг: Сначала собрать заявки и проверить возраст.
Книги не возвращаются в обмен: Повторить правила; книгообмен не равен библиотечной выдаче.
Ошибки в журнале: Сверять полку и записи каждую неделю.
Не обещайте повышение успеваемости: такого измерения в проекте нет. Назовите границы выводов.</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Следующий шаг — согласовать пилот
Выбрать место, назначить куратора и проверить интерес одного класса.
Подготовить: Правила и карточку книги
Проверить: 10 обменов и полноту журнала
Решить: Продолжать, изменить или остановить
Завершите вопросом о готовности класса участвовать. Решение о расширении принимается после реального пилота.</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idx="10" sz="half"/>
          </p:nvPr>
        </p:nvSpPr>
        <p:spPr/>
        <p:txBody>
          <a:bodyPr/>
          <a:lstStyle/>
          <a:p>
            <a:fld id="{5BCAD085-E8A6-8845-BD4E-CB4CCA059FC4}" type="datetimeFigureOut">
              <a:rPr lang="en-US"/>
              <a:t>1/27/13</a:t>
            </a:fld>
            <a:endParaRPr lang="en-US"/>
          </a:p>
        </p:txBody>
      </p:sp>
      <p:sp>
        <p:nvSpPr>
          <p:cNvPr id="3" name="Footer Placeholder 2"/>
          <p:cNvSpPr>
            <a:spLocks noGrp="1"/>
          </p:cNvSpPr>
          <p:nvPr>
            <p:ph type="ftr" idx="11" sz="quarter"/>
          </p:nvPr>
        </p:nvSpPr>
        <p:spPr/>
        <p:txBody>
          <a:bodyPr/>
          <a:lstStyle/>
          <a:p>
            <a:endParaRPr lang="en-US"/>
          </a:p>
        </p:txBody>
      </p:sp>
      <p:sp>
        <p:nvSpPr>
          <p:cNvPr id="4" name="Slide Number Placeholder 3"/>
          <p:cNvSpPr>
            <a:spLocks noGrp="1"/>
          </p:cNvSpPr>
          <p:nvPr>
            <p:ph type="sldNum" idx="12" sz="quarter"/>
          </p:nvPr>
        </p:nvSpPr>
        <p:spPr/>
        <p:txBody>
          <a:bodyPr/>
          <a:lstStyle/>
          <a:p>
            <a:fld id="{C1FF6DA9-008F-8B48-92A6-B652298478BF}" type="slidenum">
              <a:rPr lang="en-US"/>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a:lstStyle/>
          <a:p>
            <a:endParaRPr lang="en-US"/>
          </a:p>
        </p:txBody>
      </p:sp>
      <p:sp>
        <p:nvSpPr>
          <p:cNvPr id="3" name="Text Placeholder 2"/>
          <p:cNvSpPr>
            <a:spLocks noGrp="1"/>
          </p:cNvSpPr>
          <p:nvPr>
            <p:ph type="body" idx="1"/>
          </p:nvPr>
        </p:nvSpPr>
        <p:spPr>
          <a:xfrm>
            <a:off x="838200" y="1825625"/>
            <a:ext cx="10515600" cy="4351338"/>
          </a:xfrm>
          <a:prstGeom prst="rect">
            <a:avLst/>
          </a:prstGeom>
        </p:spPr>
        <p:txBody>
          <a:bodyPr/>
          <a:lstStyle/>
          <a:p>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a:lstStyle>
            <a:lvl1pPr algn="r">
              <a:defRPr sz="1200">
                <a:solidFill>
                  <a:schemeClr val="tx1">
                    <a:tint val="75000"/>
                  </a:schemeClr>
                </a:solidFill>
              </a:defRPr>
            </a:lvl1pPr>
          </a:lstStyle>
          <a:p>
            <a:fld id="{C1FF6DA9-008F-8B48-92A6-B652298478BF}"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Lst>
  <p:hf dt="0" hdr="0" ftr="0" sldNum="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ct val="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indent="-228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Presenton_Raster_Image_1.png"/><Relationship Id="rId5" Type="http://schemas.openxmlformats.org/officeDocument/2006/relationships/image" Target="../media/presenton-native-svg-1-1.svg"/><Relationship Id="rId6" Type="http://schemas.openxmlformats.org/officeDocument/2006/relationships/image" Target="../media/presenton-native-svg-2-1.svg"/><Relationship Id="rIdNotes"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Presenton_Raster_Image_4.png"/><Relationship Id="rId5" Type="http://schemas.openxmlformats.org/officeDocument/2006/relationships/image" Target="../media/presenton-native-svg-3-2.svg"/><Relationship Id="rId6" Type="http://schemas.openxmlformats.org/officeDocument/2006/relationships/image" Target="../media/presenton-native-svg-4-2.svg"/><Relationship Id="rIdNotes"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Notes"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Notes"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Presenton_Raster_Image_7.png"/><Relationship Id="rIdNotes"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Presenton_Raster_Image_7.png"/><Relationship Id="rIdNotes"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Notes"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Notes"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Notes"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Presenton_Raster_Image_9.png"/><Relationship Id="rIdNotes"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41416"/>
        </a:solidFill>
      </p:bgPr>
    </p:bg>
    <p:spTree>
      <p:nvGrpSpPr>
        <p:cNvPr id="1" name=""/>
        <p:cNvGrpSpPr/>
        <p:nvPr/>
      </p:nvGrpSpPr>
      <p:grpSpPr>
        <a:xfrm>
          <a:off x="0" y="0"/>
          <a:ext cx="0" cy="0"/>
          <a:chOff x="0" y="0"/>
          <a:chExt cx="0" cy="0"/>
        </a:xfrm>
      </p:grpSpPr>
      <p:pic>
        <p:nvPicPr>
          <p:cNvPr id="100" name="Presenton Raster Image 1" descr=""/>
          <p:cNvPicPr/>
          <p:nvPr/>
        </p:nvPicPr>
        <p:blipFill>
          <a:blip r:embed="rId2" cstate="none"/>
          <a:stretch>
            <a:fillRect/>
          </a:stretch>
        </p:blipFill>
        <p:spPr>
          <a:xfrm>
            <a:off x="266700" y="847725"/>
            <a:ext cx="11658600" cy="5743575"/>
          </a:xfrm>
          <a:prstGeom prst="rect">
            <a:avLst/>
          </a:prstGeom>
        </p:spPr>
      </p:pic>
      <p:sp>
        <p:nvSpPr>
          <p:cNvPr id="2" name="Shape 2"/>
          <p:cNvSpPr/>
          <p:nvPr/>
        </p:nvSpPr>
        <p:spPr>
          <a:xfrm>
            <a:off x="266700" y="3552825"/>
            <a:ext cx="11658600" cy="3038475"/>
          </a:xfrm>
          <a:prstGeom prst="roundRect">
            <a:avLst>
              <a:gd name="adj" fmla="val 11285"/>
            </a:avLst>
          </a:prstGeom>
          <a:solidFill>
            <a:srgbClr val="101019">
              <a:alpha val="12000"/>
            </a:srgbClr>
          </a:solidFill>
        </p:spPr>
        <p:txBody>
          <a:bodyPr/>
          <a:lstStyle/>
          <a:p/>
        </p:txBody>
      </p:sp>
      <p:sp>
        <p:nvSpPr>
          <p:cNvPr id="3" name="Shape 3"/>
          <p:cNvSpPr/>
          <p:nvPr/>
        </p:nvSpPr>
        <p:spPr>
          <a:xfrm>
            <a:off x="638175" y="3705225"/>
            <a:ext cx="3752850" cy="276225"/>
          </a:xfrm>
          <a:prstGeom prst="rect">
            <a:avLst/>
          </a:prstGeom>
          <a:noFill/>
        </p:spPr>
        <p:txBody>
          <a:bodyPr anchor="t" wrap="square" tIns="0" bIns="0" lIns="0" rIns="0">
            <a:normAutofit/>
          </a:bodyPr>
          <a:lstStyle/>
          <a:p>
            <a:pPr algn="l">
              <a:lnSpc>
                <a:spcPts val="2175"/>
              </a:lnSpc>
              <a:buNone/>
            </a:pPr>
            <a:r>
              <a:rPr sz="1875" b="0" i="0">
                <a:solidFill>
                  <a:srgbClr val="FFFFFF"/>
                </a:solidFill>
                <a:latin typeface="Manrope"/>
                <a:ea typeface="Manrope"/>
              </a:rPr>
              <a:t>Проект · 9 класс</a:t>
            </a:r>
            <a:endParaRPr lang="en-US"/>
          </a:p>
        </p:txBody>
      </p:sp>
      <p:sp>
        <p:nvSpPr>
          <p:cNvPr id="4" name="Shape 4"/>
          <p:cNvSpPr/>
          <p:nvPr/>
        </p:nvSpPr>
        <p:spPr>
          <a:xfrm>
            <a:off x="609600" y="4314825"/>
            <a:ext cx="8982075" cy="861715"/>
          </a:xfrm>
          <a:prstGeom prst="rect">
            <a:avLst/>
          </a:prstGeom>
          <a:noFill/>
        </p:spPr>
        <p:txBody>
          <a:bodyPr anchor="t" wrap="square" tIns="0" bIns="0" lIns="0" rIns="0">
            <a:normAutofit/>
          </a:bodyPr>
          <a:lstStyle/>
          <a:p>
            <a:pPr algn="l">
              <a:lnSpc>
                <a:spcPts val="6786"/>
              </a:lnSpc>
              <a:buNone/>
            </a:pPr>
            <a:r>
              <a:rPr sz="5850" b="0" i="0" spc="0">
                <a:solidFill>
                  <a:srgbClr val="FFFFFF"/>
                </a:solidFill>
                <a:latin typeface="Manrope"/>
                <a:ea typeface="Manrope"/>
              </a:rPr>
              <a:t>Школьный</a:t>
            </a:r>
            <a:endParaRPr lang="en-US"/>
          </a:p>
        </p:txBody>
      </p:sp>
      <p:sp>
        <p:nvSpPr>
          <p:cNvPr id="5" name="Shape 5"/>
          <p:cNvSpPr/>
          <p:nvPr/>
        </p:nvSpPr>
        <p:spPr>
          <a:xfrm>
            <a:off x="609600" y="5242917"/>
            <a:ext cx="8982075" cy="861715"/>
          </a:xfrm>
          <a:prstGeom prst="rect">
            <a:avLst/>
          </a:prstGeom>
          <a:noFill/>
        </p:spPr>
        <p:txBody>
          <a:bodyPr anchor="t" wrap="square" tIns="0" bIns="0" lIns="0" rIns="0">
            <a:normAutofit/>
          </a:bodyPr>
          <a:lstStyle/>
          <a:p>
            <a:pPr algn="l">
              <a:lnSpc>
                <a:spcPts val="6786"/>
              </a:lnSpc>
              <a:buNone/>
            </a:pPr>
            <a:r>
              <a:rPr sz="5850" b="0" i="0" spc="0">
                <a:solidFill>
                  <a:srgbClr val="FFFFFF"/>
                </a:solidFill>
                <a:latin typeface="Manrope"/>
                <a:ea typeface="Manrope"/>
              </a:rPr>
              <a:t>книгообмен</a:t>
            </a:r>
            <a:endParaRPr lang="en-US"/>
          </a:p>
        </p:txBody>
      </p:sp>
      <p:sp>
        <p:nvSpPr>
          <p:cNvPr id="6" name="Shape 6"/>
          <p:cNvSpPr/>
          <p:nvPr/>
        </p:nvSpPr>
        <p:spPr>
          <a:xfrm>
            <a:off x="10982325" y="1066800"/>
            <a:ext cx="695325" cy="2819400"/>
          </a:xfrm>
          <a:prstGeom prst="roundRect">
            <a:avLst>
              <a:gd name="adj" fmla="val 49315"/>
            </a:avLst>
          </a:prstGeom>
          <a:solidFill>
            <a:srgbClr val="FFFFFF"/>
          </a:solidFill>
        </p:spPr>
        <p:txBody>
          <a:bodyPr/>
          <a:lstStyle/>
          <a:p/>
        </p:txBody>
      </p:sp>
      <p:pic>
        <p:nvPicPr>
          <p:cNvPr id="101" name="Presenton Native SVG Image 2" descr=""/>
          <p:cNvPicPr/>
          <p:nvPr/>
        </p:nvPicPr>
        <p:blipFill>
          <a:blip>
            <a:extLst>
              <a:ext uri="{96DAC541-7B7A-43D3-8B79-37D633B846F1}">
                <asvg:svgBlip xmlns:asvg="http://schemas.microsoft.com/office/drawing/2016/SVG/main" r:embed="rId5"/>
              </a:ext>
            </a:extLst>
          </a:blip>
          <a:stretch>
            <a:fillRect/>
          </a:stretch>
        </p:blipFill>
        <p:spPr>
          <a:xfrm>
            <a:off x="11058525" y="3219450"/>
            <a:ext cx="533400" cy="533400"/>
          </a:xfrm>
          <a:prstGeom prst="rect">
            <a:avLst/>
          </a:prstGeom>
        </p:spPr>
      </p:pic>
      <p:pic>
        <p:nvPicPr>
          <p:cNvPr id="102" name="Presenton Native SVG Image 3" descr=""/>
          <p:cNvPicPr/>
          <p:nvPr/>
        </p:nvPicPr>
        <p:blipFill>
          <a:blip>
            <a:extLst>
              <a:ext uri="{96DAC541-7B7A-43D3-8B79-37D633B846F1}">
                <asvg:svgBlip xmlns:asvg="http://schemas.microsoft.com/office/drawing/2016/SVG/main" r:embed="rId6"/>
              </a:ext>
            </a:extLst>
          </a:blip>
          <a:stretch>
            <a:fillRect/>
          </a:stretch>
        </p:blipFill>
        <p:spPr>
          <a:xfrm>
            <a:off x="11191875" y="3352800"/>
            <a:ext cx="266700" cy="266700"/>
          </a:xfrm>
          <a:prstGeom prst="rect">
            <a:avLst/>
          </a:prstGeom>
        </p:spPr>
      </p:pic>
      <p:sp>
        <p:nvSpPr>
          <p:cNvPr id="7" name="Shape 7"/>
          <p:cNvSpPr/>
          <p:nvPr/>
        </p:nvSpPr>
        <p:spPr>
          <a:xfrm>
            <a:off x="266700" y="190500"/>
            <a:ext cx="11658600" cy="619125"/>
          </a:xfrm>
          <a:prstGeom prst="roundRect">
            <a:avLst>
              <a:gd name="adj" fmla="val 44615"/>
            </a:avLst>
          </a:prstGeom>
          <a:solidFill>
            <a:srgbClr val="141416"/>
          </a:solidFill>
        </p:spPr>
        <p:txBody>
          <a:bodyPr/>
          <a:lstStyle/>
          <a:p/>
        </p:txBody>
      </p:sp>
      <p:sp>
        <p:nvSpPr>
          <p:cNvPr id="8" name="Shape 8"/>
          <p:cNvSpPr/>
          <p:nvPr/>
        </p:nvSpPr>
        <p:spPr>
          <a:xfrm>
            <a:off x="466725" y="361950"/>
            <a:ext cx="3638550" cy="232023"/>
          </a:xfrm>
          <a:prstGeom prst="rect">
            <a:avLst/>
          </a:prstGeom>
          <a:noFill/>
        </p:spPr>
        <p:txBody>
          <a:bodyPr anchor="t" wrap="square" tIns="0" bIns="0" lIns="0" rIns="0">
            <a:normAutofit/>
          </a:bodyPr>
          <a:lstStyle/>
          <a:p>
            <a:pPr algn="l">
              <a:lnSpc>
                <a:spcPts val="1827"/>
              </a:lnSpc>
              <a:buNone/>
            </a:pPr>
            <a:r>
              <a:rPr sz="1575" b="0" i="0">
                <a:solidFill>
                  <a:srgbClr val="FFFFFF"/>
                </a:solidFill>
                <a:latin typeface="Manrope"/>
                <a:ea typeface="Manrope"/>
              </a:rPr>
              <a:t>YaSlide · Образец</a:t>
            </a:r>
            <a:endParaRPr lang="en-US"/>
          </a:p>
        </p:txBody>
      </p:sp>
      <p:sp>
        <p:nvSpPr>
          <p:cNvPr id="9" name="Shape 9"/>
          <p:cNvSpPr/>
          <p:nvPr/>
        </p:nvSpPr>
        <p:spPr>
          <a:xfrm>
            <a:off x="7496175" y="419100"/>
            <a:ext cx="4191000" cy="154632"/>
          </a:xfrm>
          <a:prstGeom prst="rect">
            <a:avLst/>
          </a:prstGeom>
          <a:noFill/>
        </p:spPr>
        <p:txBody>
          <a:bodyPr anchor="t" wrap="square" tIns="0" bIns="0" lIns="0" rIns="0">
            <a:normAutofit/>
          </a:bodyPr>
          <a:lstStyle/>
          <a:p>
            <a:pPr algn="l">
              <a:lnSpc>
                <a:spcPts val="1218"/>
              </a:lnSpc>
              <a:buNone/>
            </a:pPr>
            <a:r>
              <a:rPr sz="1050" b="0" i="0">
                <a:solidFill>
                  <a:srgbClr val="FFFFFF"/>
                </a:solidFill>
                <a:latin typeface="Manrope"/>
                <a:ea typeface="Manrope"/>
              </a:rPr>
              <a:t>Учёба · 1 / 10</a:t>
            </a:r>
            <a:endParaRPr lang="en-US"/>
          </a:p>
        </p:txBody>
      </p:sp>
      <p:sp>
        <p:nvSpPr>
          <p:cNvPr id="10" name="Shape 10"/>
          <p:cNvSpPr/>
          <p:nvPr/>
        </p:nvSpPr>
        <p:spPr>
          <a:xfrm>
            <a:off x="11334750" y="6572250"/>
            <a:ext cx="495300" cy="131415"/>
          </a:xfrm>
          <a:prstGeom prst="rect">
            <a:avLst/>
          </a:prstGeom>
          <a:noFill/>
        </p:spPr>
        <p:txBody>
          <a:bodyPr anchor="t" wrap="square" tIns="0" bIns="0" lIns="0" rIns="0">
            <a:normAutofit/>
          </a:bodyPr>
          <a:lstStyle/>
          <a:p>
            <a:pPr algn="l">
              <a:lnSpc>
                <a:spcPts val="990"/>
              </a:lnSpc>
              <a:buNone/>
            </a:pPr>
            <a:r>
              <a:rPr sz="900" b="0" i="0">
                <a:solidFill>
                  <a:srgbClr val="FFFFFF"/>
                </a:solidFill>
                <a:latin typeface="Manrope"/>
                <a:ea typeface="Manrope"/>
              </a:rPr>
              <a:t>01</a:t>
            </a:r>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41416"/>
        </a:solidFill>
      </p:bgPr>
    </p:bg>
    <p:spTree>
      <p:nvGrpSpPr>
        <p:cNvPr id="1" name=""/>
        <p:cNvGrpSpPr/>
        <p:nvPr/>
      </p:nvGrpSpPr>
      <p:grpSpPr>
        <a:xfrm>
          <a:off x="0" y="0"/>
          <a:ext cx="0" cy="0"/>
          <a:chOff x="0" y="0"/>
          <a:chExt cx="0" cy="0"/>
        </a:xfrm>
      </p:grpSpPr>
      <p:sp>
        <p:nvSpPr>
          <p:cNvPr id="11" name="Shape 11"/>
          <p:cNvSpPr/>
          <p:nvPr/>
        </p:nvSpPr>
        <p:spPr>
          <a:xfrm>
            <a:off x="266700" y="857250"/>
            <a:ext cx="3857625" cy="5734050"/>
          </a:xfrm>
          <a:prstGeom prst="roundRect">
            <a:avLst>
              <a:gd name="adj" fmla="val 7160"/>
            </a:avLst>
          </a:prstGeom>
          <a:solidFill>
            <a:srgbClr val="FFFFFF"/>
          </a:solidFill>
        </p:spPr>
        <p:txBody>
          <a:bodyPr/>
          <a:lstStyle/>
          <a:p/>
        </p:txBody>
      </p:sp>
      <p:pic>
        <p:nvPicPr>
          <p:cNvPr id="103" name="Presenton Raster Image 4" descr=""/>
          <p:cNvPicPr/>
          <p:nvPr/>
        </p:nvPicPr>
        <p:blipFill>
          <a:blip r:embed="rId2" cstate="none"/>
          <a:stretch>
            <a:fillRect/>
          </a:stretch>
        </p:blipFill>
        <p:spPr>
          <a:xfrm>
            <a:off x="4152900" y="857250"/>
            <a:ext cx="7772400" cy="5734050"/>
          </a:xfrm>
          <a:prstGeom prst="rect">
            <a:avLst/>
          </a:prstGeom>
        </p:spPr>
      </p:pic>
      <p:sp>
        <p:nvSpPr>
          <p:cNvPr id="12" name="Shape 12"/>
          <p:cNvSpPr/>
          <p:nvPr/>
        </p:nvSpPr>
        <p:spPr>
          <a:xfrm>
            <a:off x="561975" y="1200150"/>
            <a:ext cx="2190750" cy="419100"/>
          </a:xfrm>
          <a:prstGeom prst="roundRect">
            <a:avLst>
              <a:gd name="adj" fmla="val 50000"/>
            </a:avLst>
          </a:prstGeom>
          <a:solidFill>
            <a:srgbClr val="F04438"/>
          </a:solidFill>
        </p:spPr>
        <p:txBody>
          <a:bodyPr/>
          <a:lstStyle/>
          <a:p/>
        </p:txBody>
      </p:sp>
      <p:sp>
        <p:nvSpPr>
          <p:cNvPr id="13" name="Shape 13"/>
          <p:cNvSpPr/>
          <p:nvPr/>
        </p:nvSpPr>
        <p:spPr>
          <a:xfrm>
            <a:off x="704850" y="1285875"/>
            <a:ext cx="1924050" cy="143619"/>
          </a:xfrm>
          <a:prstGeom prst="rect">
            <a:avLst/>
          </a:prstGeom>
          <a:noFill/>
        </p:spPr>
        <p:txBody>
          <a:bodyPr anchor="t" wrap="square" tIns="0" bIns="0" lIns="0" rIns="0">
            <a:normAutofit/>
          </a:bodyPr>
          <a:lstStyle/>
          <a:p>
            <a:pPr algn="l">
              <a:lnSpc>
                <a:spcPts val="1131"/>
              </a:lnSpc>
              <a:buNone/>
            </a:pPr>
            <a:r>
              <a:rPr sz="975" b="0" i="0">
                <a:solidFill>
                  <a:srgbClr val="FFFFFF"/>
                </a:solidFill>
                <a:latin typeface="Manrope"/>
                <a:ea typeface="Manrope"/>
              </a:rPr>
              <a:t>Учёба · 2 / 10</a:t>
            </a:r>
            <a:endParaRPr lang="en-US"/>
          </a:p>
        </p:txBody>
      </p:sp>
      <p:sp>
        <p:nvSpPr>
          <p:cNvPr id="14" name="Shape 14"/>
          <p:cNvSpPr/>
          <p:nvPr/>
        </p:nvSpPr>
        <p:spPr>
          <a:xfrm>
            <a:off x="561975" y="3971925"/>
            <a:ext cx="3324225" cy="287238"/>
          </a:xfrm>
          <a:prstGeom prst="rect">
            <a:avLst/>
          </a:prstGeom>
          <a:noFill/>
        </p:spPr>
        <p:txBody>
          <a:bodyPr anchor="t" wrap="square" tIns="0" bIns="0" lIns="0" rIns="0">
            <a:normAutofit/>
          </a:bodyPr>
          <a:lstStyle/>
          <a:p>
            <a:pPr algn="l">
              <a:lnSpc>
                <a:spcPts val="2262"/>
              </a:lnSpc>
              <a:buNone/>
            </a:pPr>
            <a:r>
              <a:rPr sz="1950" b="1" i="0">
                <a:solidFill>
                  <a:srgbClr val="141416"/>
                </a:solidFill>
                <a:latin typeface="Manrope"/>
                <a:ea typeface="Manrope"/>
              </a:rPr>
              <a:t>Прочитанная книга может</a:t>
            </a:r>
            <a:endParaRPr lang="en-US"/>
          </a:p>
        </p:txBody>
      </p:sp>
      <p:sp>
        <p:nvSpPr>
          <p:cNvPr id="15" name="Shape 15"/>
          <p:cNvSpPr/>
          <p:nvPr/>
        </p:nvSpPr>
        <p:spPr>
          <a:xfrm>
            <a:off x="561975" y="4391769"/>
            <a:ext cx="3324225" cy="287238"/>
          </a:xfrm>
          <a:prstGeom prst="rect">
            <a:avLst/>
          </a:prstGeom>
          <a:noFill/>
        </p:spPr>
        <p:txBody>
          <a:bodyPr anchor="t" wrap="square" tIns="0" bIns="0" lIns="0" rIns="0">
            <a:normAutofit/>
          </a:bodyPr>
          <a:lstStyle/>
          <a:p>
            <a:pPr algn="l">
              <a:lnSpc>
                <a:spcPts val="2262"/>
              </a:lnSpc>
              <a:buNone/>
            </a:pPr>
            <a:r>
              <a:rPr sz="1950" b="1" i="0">
                <a:solidFill>
                  <a:srgbClr val="141416"/>
                </a:solidFill>
                <a:latin typeface="Manrope"/>
                <a:ea typeface="Manrope"/>
              </a:rPr>
              <a:t>найти нового читателя</a:t>
            </a:r>
            <a:endParaRPr lang="en-US"/>
          </a:p>
        </p:txBody>
      </p:sp>
      <p:sp>
        <p:nvSpPr>
          <p:cNvPr id="16" name="Shape 16"/>
          <p:cNvSpPr/>
          <p:nvPr/>
        </p:nvSpPr>
        <p:spPr>
          <a:xfrm>
            <a:off x="590550" y="5410200"/>
            <a:ext cx="3238500" cy="795338"/>
          </a:xfrm>
          <a:prstGeom prst="rect">
            <a:avLst/>
          </a:prstGeom>
          <a:noFill/>
        </p:spPr>
        <p:txBody>
          <a:bodyPr anchor="t" wrap="square" tIns="0" bIns="0" lIns="0" rIns="0">
            <a:normAutofit/>
          </a:bodyPr>
          <a:lstStyle/>
          <a:p>
            <a:pPr algn="l">
              <a:lnSpc>
                <a:spcPts val="1566"/>
              </a:lnSpc>
              <a:buNone/>
            </a:pPr>
            <a:r>
              <a:rPr sz="1350" b="0" i="0">
                <a:solidFill>
                  <a:srgbClr val="141416"/>
                </a:solidFill>
                <a:latin typeface="Manrope"/>
                <a:ea typeface="Manrope"/>
              </a:rPr>
              <a:t>Дома остаются книги, которые уже прочитаны.</a:t>
            </a:r>
            <a:r>
              <a:rPr sz="1350" b="0" i="0">
                <a:solidFill>
                  <a:srgbClr val="141416"/>
                </a:solidFill>
                <a:latin typeface="Manrope"/>
                <a:ea typeface="Manrope"/>
              </a:rPr>
              <a:t xml:space="preserve">
</a:t>
            </a:r>
            <a:r>
              <a:rPr sz="1350" b="0" i="0">
                <a:solidFill>
                  <a:srgbClr val="141416"/>
                </a:solidFill>
                <a:latin typeface="Manrope"/>
                <a:ea typeface="Manrope"/>
              </a:rPr>
              <a:t>Другому школьнику та же книга может быть интересна.</a:t>
            </a:r>
            <a:endParaRPr lang="en-US"/>
          </a:p>
        </p:txBody>
      </p:sp>
      <p:sp>
        <p:nvSpPr>
          <p:cNvPr id="17" name="Shape 17"/>
          <p:cNvSpPr/>
          <p:nvPr/>
        </p:nvSpPr>
        <p:spPr>
          <a:xfrm>
            <a:off x="4333875" y="4657725"/>
            <a:ext cx="7391400" cy="1733550"/>
          </a:xfrm>
          <a:prstGeom prst="roundRect">
            <a:avLst>
              <a:gd name="adj" fmla="val 13736"/>
            </a:avLst>
          </a:prstGeom>
          <a:solidFill>
            <a:srgbClr val="FFFFFF">
              <a:alpha val="16000"/>
            </a:srgbClr>
          </a:solidFill>
        </p:spPr>
        <p:txBody>
          <a:bodyPr/>
          <a:lstStyle/>
          <a:p/>
        </p:txBody>
      </p:sp>
      <p:sp>
        <p:nvSpPr>
          <p:cNvPr id="18" name="Shape 18"/>
          <p:cNvSpPr/>
          <p:nvPr/>
        </p:nvSpPr>
        <p:spPr>
          <a:xfrm>
            <a:off x="4572000" y="5000625"/>
            <a:ext cx="5867400" cy="209848"/>
          </a:xfrm>
          <a:prstGeom prst="rect">
            <a:avLst/>
          </a:prstGeom>
          <a:noFill/>
        </p:spPr>
        <p:txBody>
          <a:bodyPr anchor="t" wrap="square" tIns="0" bIns="0" lIns="0" rIns="0">
            <a:normAutofit/>
          </a:bodyPr>
          <a:lstStyle/>
          <a:p>
            <a:pPr algn="l">
              <a:lnSpc>
                <a:spcPts val="1653"/>
              </a:lnSpc>
              <a:buNone/>
            </a:pPr>
            <a:r>
              <a:rPr sz="1425" b="0" i="0">
                <a:solidFill>
                  <a:srgbClr val="FFFFFF"/>
                </a:solidFill>
                <a:latin typeface="Manrope"/>
                <a:ea typeface="Manrope"/>
              </a:rPr>
              <a:t>Одна полка</a:t>
            </a:r>
            <a:endParaRPr lang="en-US"/>
          </a:p>
        </p:txBody>
      </p:sp>
      <p:sp>
        <p:nvSpPr>
          <p:cNvPr id="19" name="Shape 19"/>
          <p:cNvSpPr/>
          <p:nvPr/>
        </p:nvSpPr>
        <p:spPr>
          <a:xfrm>
            <a:off x="4572000" y="5629275"/>
            <a:ext cx="2247900" cy="419100"/>
          </a:xfrm>
          <a:prstGeom prst="roundRect">
            <a:avLst>
              <a:gd name="adj" fmla="val 50000"/>
            </a:avLst>
          </a:prstGeom>
          <a:solidFill>
            <a:srgbClr val="FFFFFF"/>
          </a:solidFill>
        </p:spPr>
        <p:txBody>
          <a:bodyPr/>
          <a:lstStyle/>
          <a:p/>
        </p:txBody>
      </p:sp>
      <p:sp>
        <p:nvSpPr>
          <p:cNvPr id="20" name="Shape 20"/>
          <p:cNvSpPr/>
          <p:nvPr/>
        </p:nvSpPr>
        <p:spPr>
          <a:xfrm>
            <a:off x="4714875" y="5715000"/>
            <a:ext cx="1981200" cy="165646"/>
          </a:xfrm>
          <a:prstGeom prst="rect">
            <a:avLst/>
          </a:prstGeom>
          <a:noFill/>
        </p:spPr>
        <p:txBody>
          <a:bodyPr anchor="t" wrap="square" tIns="0" bIns="0" lIns="0" rIns="0">
            <a:normAutofit/>
          </a:bodyPr>
          <a:lstStyle/>
          <a:p>
            <a:pPr algn="l">
              <a:lnSpc>
                <a:spcPts val="1305"/>
              </a:lnSpc>
              <a:buNone/>
            </a:pPr>
            <a:r>
              <a:rPr sz="1125" b="0" i="0">
                <a:solidFill>
                  <a:srgbClr val="141416"/>
                </a:solidFill>
                <a:latin typeface="Manrope"/>
                <a:ea typeface="Manrope"/>
              </a:rPr>
              <a:t>точка встречи читателей</a:t>
            </a:r>
            <a:endParaRPr lang="en-US"/>
          </a:p>
        </p:txBody>
      </p:sp>
      <p:sp>
        <p:nvSpPr>
          <p:cNvPr id="21" name="Shape 21"/>
          <p:cNvSpPr/>
          <p:nvPr/>
        </p:nvSpPr>
        <p:spPr>
          <a:xfrm>
            <a:off x="6991350" y="5629275"/>
            <a:ext cx="2438400" cy="419100"/>
          </a:xfrm>
          <a:prstGeom prst="roundRect">
            <a:avLst>
              <a:gd name="adj" fmla="val 50000"/>
            </a:avLst>
          </a:prstGeom>
          <a:solidFill>
            <a:srgbClr val="FFFFFF"/>
          </a:solidFill>
        </p:spPr>
        <p:txBody>
          <a:bodyPr/>
          <a:lstStyle/>
          <a:p/>
        </p:txBody>
      </p:sp>
      <p:sp>
        <p:nvSpPr>
          <p:cNvPr id="22" name="Shape 22"/>
          <p:cNvSpPr/>
          <p:nvPr/>
        </p:nvSpPr>
        <p:spPr>
          <a:xfrm>
            <a:off x="7134225" y="5715000"/>
            <a:ext cx="2171700" cy="165646"/>
          </a:xfrm>
          <a:prstGeom prst="rect">
            <a:avLst/>
          </a:prstGeom>
          <a:noFill/>
        </p:spPr>
        <p:txBody>
          <a:bodyPr anchor="t" wrap="square" tIns="0" bIns="0" lIns="0" rIns="0">
            <a:normAutofit/>
          </a:bodyPr>
          <a:lstStyle/>
          <a:p>
            <a:pPr algn="l">
              <a:lnSpc>
                <a:spcPts val="1305"/>
              </a:lnSpc>
              <a:buNone/>
            </a:pPr>
            <a:r>
              <a:rPr sz="1125" b="0" i="0">
                <a:solidFill>
                  <a:srgbClr val="141416"/>
                </a:solidFill>
                <a:latin typeface="Manrope"/>
                <a:ea typeface="Manrope"/>
              </a:rPr>
              <a:t xml:space="preserve"> </a:t>
            </a:r>
            <a:endParaRPr lang="en-US"/>
          </a:p>
        </p:txBody>
      </p:sp>
      <p:pic>
        <p:nvPicPr>
          <p:cNvPr id="104" name="Presenton Native SVG Image 5" descr=""/>
          <p:cNvPicPr/>
          <p:nvPr/>
        </p:nvPicPr>
        <p:blipFill>
          <a:blip>
            <a:extLst>
              <a:ext uri="{96DAC541-7B7A-43D3-8B79-37D633B846F1}">
                <asvg:svgBlip xmlns:asvg="http://schemas.microsoft.com/office/drawing/2016/SVG/main" r:embed="rId5"/>
              </a:ext>
            </a:extLst>
          </a:blip>
          <a:stretch>
            <a:fillRect/>
          </a:stretch>
        </p:blipFill>
        <p:spPr>
          <a:xfrm>
            <a:off x="10953750" y="5695950"/>
            <a:ext cx="438150" cy="438150"/>
          </a:xfrm>
          <a:prstGeom prst="rect">
            <a:avLst/>
          </a:prstGeom>
        </p:spPr>
      </p:pic>
      <p:pic>
        <p:nvPicPr>
          <p:cNvPr id="105" name="Presenton Native SVG Image 6" descr=""/>
          <p:cNvPicPr/>
          <p:nvPr/>
        </p:nvPicPr>
        <p:blipFill>
          <a:blip>
            <a:extLst>
              <a:ext uri="{96DAC541-7B7A-43D3-8B79-37D633B846F1}">
                <asvg:svgBlip xmlns:asvg="http://schemas.microsoft.com/office/drawing/2016/SVG/main" r:embed="rId6"/>
              </a:ext>
            </a:extLst>
          </a:blip>
          <a:stretch>
            <a:fillRect/>
          </a:stretch>
        </p:blipFill>
        <p:spPr>
          <a:xfrm>
            <a:off x="11063288" y="5805488"/>
            <a:ext cx="219075" cy="219075"/>
          </a:xfrm>
          <a:prstGeom prst="rect">
            <a:avLst/>
          </a:prstGeom>
        </p:spPr>
      </p:pic>
      <p:sp>
        <p:nvSpPr>
          <p:cNvPr id="23" name="Shape 23"/>
          <p:cNvSpPr/>
          <p:nvPr/>
        </p:nvSpPr>
        <p:spPr>
          <a:xfrm>
            <a:off x="266700" y="190500"/>
            <a:ext cx="11658600" cy="619125"/>
          </a:xfrm>
          <a:prstGeom prst="roundRect">
            <a:avLst>
              <a:gd name="adj" fmla="val 44615"/>
            </a:avLst>
          </a:prstGeom>
          <a:solidFill>
            <a:srgbClr val="141416"/>
          </a:solidFill>
        </p:spPr>
        <p:txBody>
          <a:bodyPr/>
          <a:lstStyle/>
          <a:p/>
        </p:txBody>
      </p:sp>
      <p:sp>
        <p:nvSpPr>
          <p:cNvPr id="24" name="Shape 24"/>
          <p:cNvSpPr/>
          <p:nvPr/>
        </p:nvSpPr>
        <p:spPr>
          <a:xfrm>
            <a:off x="466725" y="361950"/>
            <a:ext cx="3638550" cy="232023"/>
          </a:xfrm>
          <a:prstGeom prst="rect">
            <a:avLst/>
          </a:prstGeom>
          <a:noFill/>
        </p:spPr>
        <p:txBody>
          <a:bodyPr anchor="t" wrap="square" tIns="0" bIns="0" lIns="0" rIns="0">
            <a:normAutofit/>
          </a:bodyPr>
          <a:lstStyle/>
          <a:p>
            <a:pPr algn="l">
              <a:lnSpc>
                <a:spcPts val="1827"/>
              </a:lnSpc>
              <a:buNone/>
            </a:pPr>
            <a:r>
              <a:rPr sz="1575" b="0" i="0">
                <a:solidFill>
                  <a:srgbClr val="FFFFFF"/>
                </a:solidFill>
                <a:latin typeface="Manrope"/>
                <a:ea typeface="Manrope"/>
              </a:rPr>
              <a:t>YaSlide · Образец</a:t>
            </a:r>
            <a:endParaRPr lang="en-US"/>
          </a:p>
        </p:txBody>
      </p:sp>
      <p:sp>
        <p:nvSpPr>
          <p:cNvPr id="25" name="Shape 25"/>
          <p:cNvSpPr/>
          <p:nvPr/>
        </p:nvSpPr>
        <p:spPr>
          <a:xfrm>
            <a:off x="7496175" y="419100"/>
            <a:ext cx="4191000" cy="154632"/>
          </a:xfrm>
          <a:prstGeom prst="rect">
            <a:avLst/>
          </a:prstGeom>
          <a:noFill/>
        </p:spPr>
        <p:txBody>
          <a:bodyPr anchor="t" wrap="square" tIns="0" bIns="0" lIns="0" rIns="0">
            <a:normAutofit/>
          </a:bodyPr>
          <a:lstStyle/>
          <a:p>
            <a:pPr algn="l">
              <a:lnSpc>
                <a:spcPts val="1218"/>
              </a:lnSpc>
              <a:buNone/>
            </a:pPr>
            <a:r>
              <a:rPr sz="1050" b="0" i="0">
                <a:solidFill>
                  <a:srgbClr val="FFFFFF"/>
                </a:solidFill>
                <a:latin typeface="Manrope"/>
                <a:ea typeface="Manrope"/>
              </a:rPr>
              <a:t>Учёба · 2 / 10</a:t>
            </a:r>
            <a:endParaRPr lang="en-US"/>
          </a:p>
        </p:txBody>
      </p:sp>
      <p:sp>
        <p:nvSpPr>
          <p:cNvPr id="26" name="Shape 26"/>
          <p:cNvSpPr/>
          <p:nvPr/>
        </p:nvSpPr>
        <p:spPr>
          <a:xfrm>
            <a:off x="11334750" y="6572250"/>
            <a:ext cx="495300" cy="131415"/>
          </a:xfrm>
          <a:prstGeom prst="rect">
            <a:avLst/>
          </a:prstGeom>
          <a:noFill/>
        </p:spPr>
        <p:txBody>
          <a:bodyPr anchor="t" wrap="square" tIns="0" bIns="0" lIns="0" rIns="0">
            <a:normAutofit/>
          </a:bodyPr>
          <a:lstStyle/>
          <a:p>
            <a:pPr algn="l">
              <a:lnSpc>
                <a:spcPts val="990"/>
              </a:lnSpc>
              <a:buNone/>
            </a:pPr>
            <a:r>
              <a:rPr sz="900" b="0" i="0">
                <a:solidFill>
                  <a:srgbClr val="141416"/>
                </a:solidFill>
                <a:latin typeface="Manrope"/>
                <a:ea typeface="Manrope"/>
              </a:rPr>
              <a:t>02</a:t>
            </a:r>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41416"/>
        </a:solidFill>
      </p:bgPr>
    </p:bg>
    <p:spTree>
      <p:nvGrpSpPr>
        <p:cNvPr id="1" name=""/>
        <p:cNvGrpSpPr/>
        <p:nvPr/>
      </p:nvGrpSpPr>
      <p:grpSpPr>
        <a:xfrm>
          <a:off x="0" y="0"/>
          <a:ext cx="0" cy="0"/>
          <a:chOff x="0" y="0"/>
          <a:chExt cx="0" cy="0"/>
        </a:xfrm>
      </p:grpSpPr>
      <p:sp>
        <p:nvSpPr>
          <p:cNvPr id="27" name="Shape 27"/>
          <p:cNvSpPr/>
          <p:nvPr/>
        </p:nvSpPr>
        <p:spPr>
          <a:xfrm>
            <a:off x="457200" y="1057275"/>
            <a:ext cx="3543300" cy="486073"/>
          </a:xfrm>
          <a:prstGeom prst="rect">
            <a:avLst/>
          </a:prstGeom>
          <a:noFill/>
        </p:spPr>
        <p:txBody>
          <a:bodyPr anchor="t" wrap="square" tIns="0" bIns="0" lIns="0" rIns="0">
            <a:normAutofit/>
          </a:bodyPr>
          <a:lstStyle/>
          <a:p>
            <a:pPr algn="l">
              <a:lnSpc>
                <a:spcPts val="3828"/>
              </a:lnSpc>
              <a:buNone/>
            </a:pPr>
            <a:r>
              <a:rPr sz="3300" b="0" i="0" spc="0">
                <a:solidFill>
                  <a:srgbClr val="FFFFFF"/>
                </a:solidFill>
                <a:latin typeface="Manrope"/>
                <a:ea typeface="Manrope"/>
              </a:rPr>
              <a:t>Цель пилота —</a:t>
            </a:r>
            <a:endParaRPr lang="en-US"/>
          </a:p>
        </p:txBody>
      </p:sp>
      <p:sp>
        <p:nvSpPr>
          <p:cNvPr id="28" name="Shape 28"/>
          <p:cNvSpPr/>
          <p:nvPr/>
        </p:nvSpPr>
        <p:spPr>
          <a:xfrm>
            <a:off x="457200" y="1697980"/>
            <a:ext cx="3543300" cy="486073"/>
          </a:xfrm>
          <a:prstGeom prst="rect">
            <a:avLst/>
          </a:prstGeom>
          <a:noFill/>
        </p:spPr>
        <p:txBody>
          <a:bodyPr anchor="t" wrap="square" tIns="0" bIns="0" lIns="0" rIns="0">
            <a:normAutofit/>
          </a:bodyPr>
          <a:lstStyle/>
          <a:p>
            <a:pPr algn="l">
              <a:lnSpc>
                <a:spcPts val="3828"/>
              </a:lnSpc>
              <a:buNone/>
            </a:pPr>
            <a:r>
              <a:rPr sz="3300" b="0" i="0" spc="0">
                <a:solidFill>
                  <a:srgbClr val="FFFFFF"/>
                </a:solidFill>
                <a:latin typeface="Manrope"/>
                <a:ea typeface="Manrope"/>
              </a:rPr>
              <a:t>проверить обмен</a:t>
            </a:r>
            <a:endParaRPr lang="en-US"/>
          </a:p>
        </p:txBody>
      </p:sp>
      <p:sp>
        <p:nvSpPr>
          <p:cNvPr id="29" name="Shape 29"/>
          <p:cNvSpPr/>
          <p:nvPr/>
        </p:nvSpPr>
        <p:spPr>
          <a:xfrm>
            <a:off x="504825" y="4352925"/>
            <a:ext cx="3248025" cy="1193006"/>
          </a:xfrm>
          <a:prstGeom prst="rect">
            <a:avLst/>
          </a:prstGeom>
          <a:noFill/>
        </p:spPr>
        <p:txBody>
          <a:bodyPr anchor="t" wrap="square" tIns="0" bIns="0" lIns="0" rIns="0">
            <a:normAutofit/>
          </a:bodyPr>
          <a:lstStyle/>
          <a:p>
            <a:pPr algn="l">
              <a:lnSpc>
                <a:spcPts val="2349"/>
              </a:lnSpc>
              <a:buNone/>
            </a:pPr>
            <a:r>
              <a:rPr sz="2025" b="0" i="0">
                <a:solidFill>
                  <a:srgbClr val="FFFFFF"/>
                </a:solidFill>
                <a:latin typeface="Manrope"/>
                <a:ea typeface="Manrope"/>
              </a:rPr>
              <a:t>За четыре недели подготовить и проверить небольшой книгообмен в одном классе.</a:t>
            </a:r>
            <a:endParaRPr lang="en-US"/>
          </a:p>
        </p:txBody>
      </p:sp>
      <p:sp>
        <p:nvSpPr>
          <p:cNvPr id="30" name="Shape 30"/>
          <p:cNvSpPr/>
          <p:nvPr/>
        </p:nvSpPr>
        <p:spPr>
          <a:xfrm>
            <a:off x="4295775" y="857250"/>
            <a:ext cx="7629525" cy="5734050"/>
          </a:xfrm>
          <a:prstGeom prst="roundRect">
            <a:avLst>
              <a:gd name="adj" fmla="val 5316"/>
            </a:avLst>
          </a:prstGeom>
          <a:solidFill>
            <a:srgbClr val="FFFFFF"/>
          </a:solidFill>
        </p:spPr>
        <p:txBody>
          <a:bodyPr/>
          <a:lstStyle/>
          <a:p/>
        </p:txBody>
      </p:sp>
      <p:sp>
        <p:nvSpPr>
          <p:cNvPr id="31" name="Shape 31"/>
          <p:cNvSpPr/>
          <p:nvPr/>
        </p:nvSpPr>
        <p:spPr>
          <a:xfrm>
            <a:off x="4543425" y="1028700"/>
            <a:ext cx="2260550" cy="4886325"/>
          </a:xfrm>
          <a:prstGeom prst="roundRect">
            <a:avLst>
              <a:gd name="adj" fmla="val 5056"/>
            </a:avLst>
          </a:prstGeom>
          <a:solidFill>
            <a:srgbClr val="F04438"/>
          </a:solidFill>
        </p:spPr>
        <p:txBody>
          <a:bodyPr/>
          <a:lstStyle/>
          <a:p/>
        </p:txBody>
      </p:sp>
      <p:sp>
        <p:nvSpPr>
          <p:cNvPr id="32" name="Shape 32"/>
          <p:cNvSpPr/>
          <p:nvPr/>
        </p:nvSpPr>
        <p:spPr>
          <a:xfrm>
            <a:off x="4714875" y="1200150"/>
            <a:ext cx="1936700" cy="198090"/>
          </a:xfrm>
          <a:prstGeom prst="rect">
            <a:avLst/>
          </a:prstGeom>
          <a:noFill/>
        </p:spPr>
        <p:txBody>
          <a:bodyPr anchor="t" wrap="square" tIns="0" bIns="0" lIns="0" rIns="0">
            <a:normAutofit/>
          </a:bodyPr>
          <a:lstStyle/>
          <a:p>
            <a:pPr algn="l">
              <a:lnSpc>
                <a:spcPts val="1485"/>
              </a:lnSpc>
              <a:buNone/>
            </a:pPr>
            <a:r>
              <a:rPr sz="1350" b="0" i="0">
                <a:solidFill>
                  <a:srgbClr val="101010"/>
                </a:solidFill>
                <a:latin typeface="Manrope"/>
                <a:ea typeface="Manrope"/>
              </a:rPr>
              <a:t>01</a:t>
            </a:r>
            <a:endParaRPr lang="en-US"/>
          </a:p>
        </p:txBody>
      </p:sp>
      <p:sp>
        <p:nvSpPr>
          <p:cNvPr id="33" name="Shape 33"/>
          <p:cNvSpPr/>
          <p:nvPr/>
        </p:nvSpPr>
        <p:spPr>
          <a:xfrm>
            <a:off x="4714875" y="1647825"/>
            <a:ext cx="1936700" cy="266700"/>
          </a:xfrm>
          <a:prstGeom prst="rect">
            <a:avLst/>
          </a:prstGeom>
          <a:noFill/>
        </p:spPr>
        <p:txBody>
          <a:bodyPr anchor="t" wrap="square" tIns="0" bIns="0" lIns="0" rIns="0">
            <a:normAutofit/>
          </a:bodyPr>
          <a:lstStyle/>
          <a:p>
            <a:pPr algn="l">
              <a:lnSpc>
                <a:spcPts val="2100"/>
              </a:lnSpc>
              <a:buNone/>
            </a:pPr>
            <a:r>
              <a:rPr sz="1875" b="1" i="0">
                <a:solidFill>
                  <a:srgbClr val="101010"/>
                </a:solidFill>
                <a:latin typeface="Manrope"/>
                <a:ea typeface="Manrope"/>
              </a:rPr>
              <a:t>20 книг</a:t>
            </a:r>
            <a:endParaRPr lang="en-US"/>
          </a:p>
        </p:txBody>
      </p:sp>
      <p:sp>
        <p:nvSpPr>
          <p:cNvPr id="34" name="Shape 34"/>
          <p:cNvSpPr/>
          <p:nvPr/>
        </p:nvSpPr>
        <p:spPr>
          <a:xfrm>
            <a:off x="4714875" y="2457450"/>
            <a:ext cx="1936700" cy="228600"/>
          </a:xfrm>
          <a:prstGeom prst="rect">
            <a:avLst/>
          </a:prstGeom>
          <a:noFill/>
        </p:spPr>
        <p:txBody>
          <a:bodyPr anchor="t" wrap="square" tIns="0" bIns="0" lIns="0" rIns="0">
            <a:normAutofit/>
          </a:bodyPr>
          <a:lstStyle/>
          <a:p>
            <a:pPr algn="l">
              <a:lnSpc>
                <a:spcPts val="1800"/>
              </a:lnSpc>
              <a:buNone/>
            </a:pPr>
            <a:r>
              <a:rPr sz="1500" b="0" i="0">
                <a:solidFill>
                  <a:srgbClr val="101010"/>
                </a:solidFill>
                <a:latin typeface="Manrope"/>
                <a:ea typeface="Manrope"/>
              </a:rPr>
              <a:t>план стартовой полки</a:t>
            </a:r>
            <a:endParaRPr lang="en-US"/>
          </a:p>
        </p:txBody>
      </p:sp>
      <p:sp>
        <p:nvSpPr>
          <p:cNvPr id="35" name="Shape 35"/>
          <p:cNvSpPr/>
          <p:nvPr/>
        </p:nvSpPr>
        <p:spPr>
          <a:xfrm>
            <a:off x="6956375" y="1028700"/>
            <a:ext cx="2260550" cy="4886325"/>
          </a:xfrm>
          <a:prstGeom prst="roundRect">
            <a:avLst>
              <a:gd name="adj" fmla="val 5056"/>
            </a:avLst>
          </a:prstGeom>
          <a:solidFill>
            <a:srgbClr val="141416"/>
          </a:solidFill>
        </p:spPr>
        <p:txBody>
          <a:bodyPr/>
          <a:lstStyle/>
          <a:p/>
        </p:txBody>
      </p:sp>
      <p:sp>
        <p:nvSpPr>
          <p:cNvPr id="36" name="Shape 36"/>
          <p:cNvSpPr/>
          <p:nvPr/>
        </p:nvSpPr>
        <p:spPr>
          <a:xfrm>
            <a:off x="7127825" y="1200150"/>
            <a:ext cx="1936700" cy="198090"/>
          </a:xfrm>
          <a:prstGeom prst="rect">
            <a:avLst/>
          </a:prstGeom>
          <a:noFill/>
        </p:spPr>
        <p:txBody>
          <a:bodyPr anchor="t" wrap="square" tIns="0" bIns="0" lIns="0" rIns="0">
            <a:normAutofit/>
          </a:bodyPr>
          <a:lstStyle/>
          <a:p>
            <a:pPr algn="l">
              <a:lnSpc>
                <a:spcPts val="1485"/>
              </a:lnSpc>
              <a:buNone/>
            </a:pPr>
            <a:r>
              <a:rPr sz="1350" b="0" i="0">
                <a:solidFill>
                  <a:srgbClr val="FFFFFF"/>
                </a:solidFill>
                <a:latin typeface="Manrope"/>
                <a:ea typeface="Manrope"/>
              </a:rPr>
              <a:t>02</a:t>
            </a:r>
            <a:endParaRPr lang="en-US"/>
          </a:p>
        </p:txBody>
      </p:sp>
      <p:sp>
        <p:nvSpPr>
          <p:cNvPr id="37" name="Shape 37"/>
          <p:cNvSpPr/>
          <p:nvPr/>
        </p:nvSpPr>
        <p:spPr>
          <a:xfrm>
            <a:off x="7127825" y="1647825"/>
            <a:ext cx="1936700" cy="266700"/>
          </a:xfrm>
          <a:prstGeom prst="rect">
            <a:avLst/>
          </a:prstGeom>
          <a:noFill/>
        </p:spPr>
        <p:txBody>
          <a:bodyPr anchor="t" wrap="square" tIns="0" bIns="0" lIns="0" rIns="0">
            <a:normAutofit/>
          </a:bodyPr>
          <a:lstStyle/>
          <a:p>
            <a:pPr algn="l">
              <a:lnSpc>
                <a:spcPts val="2100"/>
              </a:lnSpc>
              <a:buNone/>
            </a:pPr>
            <a:r>
              <a:rPr sz="1875" b="1" i="0">
                <a:solidFill>
                  <a:srgbClr val="FFFFFF"/>
                </a:solidFill>
                <a:latin typeface="Manrope"/>
                <a:ea typeface="Manrope"/>
              </a:rPr>
              <a:t>10 обменов</a:t>
            </a:r>
            <a:endParaRPr lang="en-US"/>
          </a:p>
        </p:txBody>
      </p:sp>
      <p:sp>
        <p:nvSpPr>
          <p:cNvPr id="38" name="Shape 38"/>
          <p:cNvSpPr/>
          <p:nvPr/>
        </p:nvSpPr>
        <p:spPr>
          <a:xfrm>
            <a:off x="7127825" y="2457450"/>
            <a:ext cx="1936700" cy="228600"/>
          </a:xfrm>
          <a:prstGeom prst="rect">
            <a:avLst/>
          </a:prstGeom>
          <a:noFill/>
        </p:spPr>
        <p:txBody>
          <a:bodyPr anchor="t" wrap="square" tIns="0" bIns="0" lIns="0" rIns="0">
            <a:normAutofit/>
          </a:bodyPr>
          <a:lstStyle/>
          <a:p>
            <a:pPr algn="l">
              <a:lnSpc>
                <a:spcPts val="1800"/>
              </a:lnSpc>
              <a:buNone/>
            </a:pPr>
            <a:r>
              <a:rPr sz="1500" b="0" i="0">
                <a:solidFill>
                  <a:srgbClr val="FFFFFF"/>
                </a:solidFill>
                <a:latin typeface="Manrope"/>
                <a:ea typeface="Manrope"/>
              </a:rPr>
              <a:t>критерий интереса</a:t>
            </a:r>
            <a:endParaRPr lang="en-US"/>
          </a:p>
        </p:txBody>
      </p:sp>
      <p:sp>
        <p:nvSpPr>
          <p:cNvPr id="39" name="Shape 39"/>
          <p:cNvSpPr/>
          <p:nvPr/>
        </p:nvSpPr>
        <p:spPr>
          <a:xfrm>
            <a:off x="9369326" y="1028700"/>
            <a:ext cx="2260550" cy="4886325"/>
          </a:xfrm>
          <a:prstGeom prst="roundRect">
            <a:avLst>
              <a:gd name="adj" fmla="val 5056"/>
            </a:avLst>
          </a:prstGeom>
          <a:solidFill>
            <a:srgbClr val="46BBD3"/>
          </a:solidFill>
        </p:spPr>
        <p:txBody>
          <a:bodyPr/>
          <a:lstStyle/>
          <a:p/>
        </p:txBody>
      </p:sp>
      <p:sp>
        <p:nvSpPr>
          <p:cNvPr id="40" name="Shape 40"/>
          <p:cNvSpPr/>
          <p:nvPr/>
        </p:nvSpPr>
        <p:spPr>
          <a:xfrm>
            <a:off x="9540776" y="1200150"/>
            <a:ext cx="1936700" cy="198090"/>
          </a:xfrm>
          <a:prstGeom prst="rect">
            <a:avLst/>
          </a:prstGeom>
          <a:noFill/>
        </p:spPr>
        <p:txBody>
          <a:bodyPr anchor="t" wrap="square" tIns="0" bIns="0" lIns="0" rIns="0">
            <a:normAutofit/>
          </a:bodyPr>
          <a:lstStyle/>
          <a:p>
            <a:pPr algn="l">
              <a:lnSpc>
                <a:spcPts val="1485"/>
              </a:lnSpc>
              <a:buNone/>
            </a:pPr>
            <a:r>
              <a:rPr sz="1350" b="0" i="0">
                <a:solidFill>
                  <a:srgbClr val="101010"/>
                </a:solidFill>
                <a:latin typeface="Manrope"/>
                <a:ea typeface="Manrope"/>
              </a:rPr>
              <a:t>03</a:t>
            </a:r>
            <a:endParaRPr lang="en-US"/>
          </a:p>
        </p:txBody>
      </p:sp>
      <p:sp>
        <p:nvSpPr>
          <p:cNvPr id="41" name="Shape 41"/>
          <p:cNvSpPr/>
          <p:nvPr/>
        </p:nvSpPr>
        <p:spPr>
          <a:xfrm>
            <a:off x="9540776" y="1647825"/>
            <a:ext cx="1936700" cy="266700"/>
          </a:xfrm>
          <a:prstGeom prst="rect">
            <a:avLst/>
          </a:prstGeom>
          <a:noFill/>
        </p:spPr>
        <p:txBody>
          <a:bodyPr anchor="t" wrap="square" tIns="0" bIns="0" lIns="0" rIns="0">
            <a:normAutofit/>
          </a:bodyPr>
          <a:lstStyle/>
          <a:p>
            <a:pPr algn="l">
              <a:lnSpc>
                <a:spcPts val="2100"/>
              </a:lnSpc>
              <a:buNone/>
            </a:pPr>
            <a:r>
              <a:rPr sz="1875" b="1" i="0">
                <a:solidFill>
                  <a:srgbClr val="101010"/>
                </a:solidFill>
                <a:latin typeface="Manrope"/>
                <a:ea typeface="Manrope"/>
              </a:rPr>
              <a:t>0 потерь</a:t>
            </a:r>
            <a:endParaRPr lang="en-US"/>
          </a:p>
        </p:txBody>
      </p:sp>
      <p:sp>
        <p:nvSpPr>
          <p:cNvPr id="42" name="Shape 42"/>
          <p:cNvSpPr/>
          <p:nvPr/>
        </p:nvSpPr>
        <p:spPr>
          <a:xfrm>
            <a:off x="9540776" y="2457450"/>
            <a:ext cx="1936700" cy="228600"/>
          </a:xfrm>
          <a:prstGeom prst="rect">
            <a:avLst/>
          </a:prstGeom>
          <a:noFill/>
        </p:spPr>
        <p:txBody>
          <a:bodyPr anchor="t" wrap="square" tIns="0" bIns="0" lIns="0" rIns="0">
            <a:normAutofit/>
          </a:bodyPr>
          <a:lstStyle/>
          <a:p>
            <a:pPr algn="l">
              <a:lnSpc>
                <a:spcPts val="1800"/>
              </a:lnSpc>
              <a:buNone/>
            </a:pPr>
            <a:r>
              <a:rPr sz="1500" b="0" i="0">
                <a:solidFill>
                  <a:srgbClr val="101010"/>
                </a:solidFill>
                <a:latin typeface="Manrope"/>
                <a:ea typeface="Manrope"/>
              </a:rPr>
              <a:t>критерий учёта</a:t>
            </a:r>
            <a:endParaRPr lang="en-US"/>
          </a:p>
        </p:txBody>
      </p:sp>
      <p:sp>
        <p:nvSpPr>
          <p:cNvPr id="43" name="Shape 43"/>
          <p:cNvSpPr/>
          <p:nvPr/>
        </p:nvSpPr>
        <p:spPr>
          <a:xfrm>
            <a:off x="266700" y="190500"/>
            <a:ext cx="11658600" cy="619125"/>
          </a:xfrm>
          <a:prstGeom prst="roundRect">
            <a:avLst>
              <a:gd name="adj" fmla="val 44615"/>
            </a:avLst>
          </a:prstGeom>
          <a:solidFill>
            <a:srgbClr val="141416"/>
          </a:solidFill>
        </p:spPr>
        <p:txBody>
          <a:bodyPr/>
          <a:lstStyle/>
          <a:p/>
        </p:txBody>
      </p:sp>
      <p:sp>
        <p:nvSpPr>
          <p:cNvPr id="44" name="Shape 44"/>
          <p:cNvSpPr/>
          <p:nvPr/>
        </p:nvSpPr>
        <p:spPr>
          <a:xfrm>
            <a:off x="466725" y="361950"/>
            <a:ext cx="3638550" cy="232023"/>
          </a:xfrm>
          <a:prstGeom prst="rect">
            <a:avLst/>
          </a:prstGeom>
          <a:noFill/>
        </p:spPr>
        <p:txBody>
          <a:bodyPr anchor="t" wrap="square" tIns="0" bIns="0" lIns="0" rIns="0">
            <a:normAutofit/>
          </a:bodyPr>
          <a:lstStyle/>
          <a:p>
            <a:pPr algn="l">
              <a:lnSpc>
                <a:spcPts val="1827"/>
              </a:lnSpc>
              <a:buNone/>
            </a:pPr>
            <a:r>
              <a:rPr sz="1575" b="0" i="0">
                <a:solidFill>
                  <a:srgbClr val="FFFFFF"/>
                </a:solidFill>
                <a:latin typeface="Manrope"/>
                <a:ea typeface="Manrope"/>
              </a:rPr>
              <a:t>YaSlide · Образец</a:t>
            </a:r>
            <a:endParaRPr lang="en-US"/>
          </a:p>
        </p:txBody>
      </p:sp>
      <p:sp>
        <p:nvSpPr>
          <p:cNvPr id="45" name="Shape 45"/>
          <p:cNvSpPr/>
          <p:nvPr/>
        </p:nvSpPr>
        <p:spPr>
          <a:xfrm>
            <a:off x="7496175" y="419100"/>
            <a:ext cx="4191000" cy="154632"/>
          </a:xfrm>
          <a:prstGeom prst="rect">
            <a:avLst/>
          </a:prstGeom>
          <a:noFill/>
        </p:spPr>
        <p:txBody>
          <a:bodyPr anchor="t" wrap="square" tIns="0" bIns="0" lIns="0" rIns="0">
            <a:normAutofit/>
          </a:bodyPr>
          <a:lstStyle/>
          <a:p>
            <a:pPr algn="l">
              <a:lnSpc>
                <a:spcPts val="1218"/>
              </a:lnSpc>
              <a:buNone/>
            </a:pPr>
            <a:r>
              <a:rPr sz="1050" b="0" i="0">
                <a:solidFill>
                  <a:srgbClr val="FFFFFF"/>
                </a:solidFill>
                <a:latin typeface="Manrope"/>
                <a:ea typeface="Manrope"/>
              </a:rPr>
              <a:t>Учёба · 3 / 10</a:t>
            </a:r>
            <a:endParaRPr lang="en-US"/>
          </a:p>
        </p:txBody>
      </p:sp>
      <p:sp>
        <p:nvSpPr>
          <p:cNvPr id="46" name="Shape 46"/>
          <p:cNvSpPr/>
          <p:nvPr/>
        </p:nvSpPr>
        <p:spPr>
          <a:xfrm>
            <a:off x="11334750" y="6572250"/>
            <a:ext cx="495300" cy="131415"/>
          </a:xfrm>
          <a:prstGeom prst="rect">
            <a:avLst/>
          </a:prstGeom>
          <a:noFill/>
        </p:spPr>
        <p:txBody>
          <a:bodyPr anchor="t" wrap="square" tIns="0" bIns="0" lIns="0" rIns="0">
            <a:normAutofit/>
          </a:bodyPr>
          <a:lstStyle/>
          <a:p>
            <a:pPr algn="l">
              <a:lnSpc>
                <a:spcPts val="990"/>
              </a:lnSpc>
              <a:buNone/>
            </a:pPr>
            <a:r>
              <a:rPr sz="900" b="0" i="0">
                <a:solidFill>
                  <a:srgbClr val="FFFFFF"/>
                </a:solidFill>
                <a:latin typeface="Manrope"/>
                <a:ea typeface="Manrope"/>
              </a:rPr>
              <a:t>03</a:t>
            </a:r>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41416"/>
        </a:solidFill>
      </p:bgPr>
    </p:bg>
    <p:spTree>
      <p:nvGrpSpPr>
        <p:cNvPr id="1" name=""/>
        <p:cNvGrpSpPr/>
        <p:nvPr/>
      </p:nvGrpSpPr>
      <p:grpSpPr>
        <a:xfrm>
          <a:off x="0" y="0"/>
          <a:ext cx="0" cy="0"/>
          <a:chOff x="0" y="0"/>
          <a:chExt cx="0" cy="0"/>
        </a:xfrm>
      </p:grpSpPr>
      <p:sp>
        <p:nvSpPr>
          <p:cNvPr id="47" name="Shape 47"/>
          <p:cNvSpPr/>
          <p:nvPr/>
        </p:nvSpPr>
        <p:spPr>
          <a:xfrm>
            <a:off x="457200" y="1057275"/>
            <a:ext cx="4086225" cy="574477"/>
          </a:xfrm>
          <a:prstGeom prst="rect">
            <a:avLst/>
          </a:prstGeom>
          <a:noFill/>
        </p:spPr>
        <p:txBody>
          <a:bodyPr anchor="t" wrap="square" tIns="0" bIns="0" lIns="0" rIns="0">
            <a:normAutofit/>
          </a:bodyPr>
          <a:lstStyle/>
          <a:p>
            <a:pPr algn="l">
              <a:lnSpc>
                <a:spcPts val="4524"/>
              </a:lnSpc>
              <a:buNone/>
            </a:pPr>
            <a:r>
              <a:rPr sz="3900" b="0" i="0" spc="0">
                <a:solidFill>
                  <a:srgbClr val="FFFFFF"/>
                </a:solidFill>
                <a:latin typeface="Manrope"/>
                <a:ea typeface="Manrope"/>
              </a:rPr>
              <a:t>Кому и на</a:t>
            </a:r>
            <a:endParaRPr lang="en-US"/>
          </a:p>
        </p:txBody>
      </p:sp>
      <p:sp>
        <p:nvSpPr>
          <p:cNvPr id="48" name="Shape 48"/>
          <p:cNvSpPr/>
          <p:nvPr/>
        </p:nvSpPr>
        <p:spPr>
          <a:xfrm>
            <a:off x="457200" y="1675954"/>
            <a:ext cx="4086225" cy="574477"/>
          </a:xfrm>
          <a:prstGeom prst="rect">
            <a:avLst/>
          </a:prstGeom>
          <a:noFill/>
        </p:spPr>
        <p:txBody>
          <a:bodyPr anchor="t" wrap="square" tIns="0" bIns="0" lIns="0" rIns="0">
            <a:normAutofit/>
          </a:bodyPr>
          <a:lstStyle/>
          <a:p>
            <a:pPr algn="l">
              <a:lnSpc>
                <a:spcPts val="4524"/>
              </a:lnSpc>
              <a:buNone/>
            </a:pPr>
            <a:r>
              <a:rPr sz="3900" b="0" i="0" spc="0">
                <a:solidFill>
                  <a:srgbClr val="FFFFFF"/>
                </a:solidFill>
                <a:latin typeface="Manrope"/>
                <a:ea typeface="Manrope"/>
              </a:rPr>
              <a:t>каких условиях</a:t>
            </a:r>
            <a:endParaRPr lang="en-US"/>
          </a:p>
        </p:txBody>
      </p:sp>
      <p:sp>
        <p:nvSpPr>
          <p:cNvPr id="49" name="Shape 49"/>
          <p:cNvSpPr/>
          <p:nvPr/>
        </p:nvSpPr>
        <p:spPr>
          <a:xfrm>
            <a:off x="495300" y="4543425"/>
            <a:ext cx="3571875" cy="894755"/>
          </a:xfrm>
          <a:prstGeom prst="rect">
            <a:avLst/>
          </a:prstGeom>
          <a:noFill/>
        </p:spPr>
        <p:txBody>
          <a:bodyPr anchor="t" wrap="square" tIns="0" bIns="0" lIns="0" rIns="0">
            <a:normAutofit/>
          </a:bodyPr>
          <a:lstStyle/>
          <a:p>
            <a:pPr algn="l">
              <a:lnSpc>
                <a:spcPts val="2349"/>
              </a:lnSpc>
              <a:buNone/>
            </a:pPr>
            <a:r>
              <a:rPr sz="2025" b="0" i="0">
                <a:solidFill>
                  <a:srgbClr val="FFFFFF"/>
                </a:solidFill>
                <a:latin typeface="Manrope"/>
                <a:ea typeface="Manrope"/>
              </a:rPr>
              <a:t>Участники — один класс и куратор. Правила видны рядом с полкой.</a:t>
            </a:r>
            <a:endParaRPr lang="en-US"/>
          </a:p>
        </p:txBody>
      </p:sp>
      <p:sp>
        <p:nvSpPr>
          <p:cNvPr id="50" name="Shape 50"/>
          <p:cNvSpPr/>
          <p:nvPr/>
        </p:nvSpPr>
        <p:spPr>
          <a:xfrm>
            <a:off x="4838700" y="857250"/>
            <a:ext cx="7086600" cy="5734050"/>
          </a:xfrm>
          <a:prstGeom prst="roundRect">
            <a:avLst>
              <a:gd name="adj" fmla="val 4651"/>
            </a:avLst>
          </a:prstGeom>
          <a:solidFill>
            <a:srgbClr val="FFFFFF"/>
          </a:solidFill>
        </p:spPr>
        <p:txBody>
          <a:bodyPr/>
          <a:lstStyle/>
          <a:p/>
        </p:txBody>
      </p:sp>
      <p:sp>
        <p:nvSpPr>
          <p:cNvPr id="51" name="Shape 51"/>
          <p:cNvSpPr/>
          <p:nvPr/>
        </p:nvSpPr>
        <p:spPr>
          <a:xfrm>
            <a:off x="5257800" y="1352550"/>
            <a:ext cx="1968401" cy="3886200"/>
          </a:xfrm>
          <a:prstGeom prst="roundRect">
            <a:avLst>
              <a:gd name="adj" fmla="val 5807"/>
            </a:avLst>
          </a:prstGeom>
          <a:solidFill>
            <a:srgbClr val="F04438"/>
          </a:solidFill>
        </p:spPr>
        <p:txBody>
          <a:bodyPr/>
          <a:lstStyle/>
          <a:p/>
        </p:txBody>
      </p:sp>
      <p:sp>
        <p:nvSpPr>
          <p:cNvPr id="52" name="Shape 52"/>
          <p:cNvSpPr/>
          <p:nvPr/>
        </p:nvSpPr>
        <p:spPr>
          <a:xfrm>
            <a:off x="5429250" y="1524000"/>
            <a:ext cx="1644551" cy="198090"/>
          </a:xfrm>
          <a:prstGeom prst="rect">
            <a:avLst/>
          </a:prstGeom>
          <a:noFill/>
        </p:spPr>
        <p:txBody>
          <a:bodyPr anchor="t" wrap="square" tIns="0" bIns="0" lIns="0" rIns="0">
            <a:normAutofit/>
          </a:bodyPr>
          <a:lstStyle/>
          <a:p>
            <a:pPr algn="l">
              <a:lnSpc>
                <a:spcPts val="1485"/>
              </a:lnSpc>
              <a:buNone/>
            </a:pPr>
            <a:r>
              <a:rPr sz="1350" b="0" i="0">
                <a:solidFill>
                  <a:srgbClr val="101010"/>
                </a:solidFill>
                <a:latin typeface="Manrope"/>
                <a:ea typeface="Manrope"/>
              </a:rPr>
              <a:t>01</a:t>
            </a:r>
            <a:endParaRPr lang="en-US"/>
          </a:p>
        </p:txBody>
      </p:sp>
      <p:sp>
        <p:nvSpPr>
          <p:cNvPr id="53" name="Shape 53"/>
          <p:cNvSpPr/>
          <p:nvPr/>
        </p:nvSpPr>
        <p:spPr>
          <a:xfrm>
            <a:off x="5429250" y="1971675"/>
            <a:ext cx="1644551" cy="266700"/>
          </a:xfrm>
          <a:prstGeom prst="rect">
            <a:avLst/>
          </a:prstGeom>
          <a:noFill/>
        </p:spPr>
        <p:txBody>
          <a:bodyPr anchor="t" wrap="square" tIns="0" bIns="0" lIns="0" rIns="0">
            <a:normAutofit/>
          </a:bodyPr>
          <a:lstStyle/>
          <a:p>
            <a:pPr algn="l">
              <a:lnSpc>
                <a:spcPts val="2100"/>
              </a:lnSpc>
              <a:buNone/>
            </a:pPr>
            <a:r>
              <a:rPr sz="1875" b="1" i="0">
                <a:solidFill>
                  <a:srgbClr val="101010"/>
                </a:solidFill>
                <a:latin typeface="Manrope"/>
                <a:ea typeface="Manrope"/>
              </a:rPr>
              <a:t>Книга</a:t>
            </a:r>
            <a:endParaRPr lang="en-US"/>
          </a:p>
        </p:txBody>
      </p:sp>
      <p:sp>
        <p:nvSpPr>
          <p:cNvPr id="54" name="Shape 54"/>
          <p:cNvSpPr/>
          <p:nvPr/>
        </p:nvSpPr>
        <p:spPr>
          <a:xfrm>
            <a:off x="5429250" y="2781300"/>
            <a:ext cx="1644551" cy="914400"/>
          </a:xfrm>
          <a:prstGeom prst="rect">
            <a:avLst/>
          </a:prstGeom>
          <a:noFill/>
        </p:spPr>
        <p:txBody>
          <a:bodyPr anchor="t" wrap="square" tIns="0" bIns="0" lIns="0" rIns="0">
            <a:normAutofit/>
          </a:bodyPr>
          <a:lstStyle/>
          <a:p>
            <a:pPr algn="l">
              <a:lnSpc>
                <a:spcPts val="1800"/>
              </a:lnSpc>
              <a:buNone/>
            </a:pPr>
            <a:r>
              <a:rPr sz="1500" b="0" i="0">
                <a:solidFill>
                  <a:srgbClr val="101010"/>
                </a:solidFill>
                <a:latin typeface="Manrope"/>
                <a:ea typeface="Manrope"/>
              </a:rPr>
              <a:t>Целая, чистая, подходит по возрасту. Учебники не принимаем.</a:t>
            </a:r>
            <a:endParaRPr lang="en-US"/>
          </a:p>
        </p:txBody>
      </p:sp>
      <p:sp>
        <p:nvSpPr>
          <p:cNvPr id="55" name="Shape 55"/>
          <p:cNvSpPr/>
          <p:nvPr/>
        </p:nvSpPr>
        <p:spPr>
          <a:xfrm>
            <a:off x="7378601" y="1352550"/>
            <a:ext cx="1968401" cy="3886200"/>
          </a:xfrm>
          <a:prstGeom prst="roundRect">
            <a:avLst>
              <a:gd name="adj" fmla="val 5807"/>
            </a:avLst>
          </a:prstGeom>
          <a:solidFill>
            <a:srgbClr val="89C9D5"/>
          </a:solidFill>
        </p:spPr>
        <p:txBody>
          <a:bodyPr/>
          <a:lstStyle/>
          <a:p/>
        </p:txBody>
      </p:sp>
      <p:sp>
        <p:nvSpPr>
          <p:cNvPr id="56" name="Shape 56"/>
          <p:cNvSpPr/>
          <p:nvPr/>
        </p:nvSpPr>
        <p:spPr>
          <a:xfrm>
            <a:off x="7550051" y="1524000"/>
            <a:ext cx="1644551" cy="198090"/>
          </a:xfrm>
          <a:prstGeom prst="rect">
            <a:avLst/>
          </a:prstGeom>
          <a:noFill/>
        </p:spPr>
        <p:txBody>
          <a:bodyPr anchor="t" wrap="square" tIns="0" bIns="0" lIns="0" rIns="0">
            <a:normAutofit/>
          </a:bodyPr>
          <a:lstStyle/>
          <a:p>
            <a:pPr algn="l">
              <a:lnSpc>
                <a:spcPts val="1485"/>
              </a:lnSpc>
              <a:buNone/>
            </a:pPr>
            <a:r>
              <a:rPr sz="1350" b="0" i="0">
                <a:solidFill>
                  <a:srgbClr val="101010"/>
                </a:solidFill>
                <a:latin typeface="Manrope"/>
                <a:ea typeface="Manrope"/>
              </a:rPr>
              <a:t>02</a:t>
            </a:r>
            <a:endParaRPr lang="en-US"/>
          </a:p>
        </p:txBody>
      </p:sp>
      <p:sp>
        <p:nvSpPr>
          <p:cNvPr id="57" name="Shape 57"/>
          <p:cNvSpPr/>
          <p:nvPr/>
        </p:nvSpPr>
        <p:spPr>
          <a:xfrm>
            <a:off x="7550051" y="1971675"/>
            <a:ext cx="1644551" cy="266700"/>
          </a:xfrm>
          <a:prstGeom prst="rect">
            <a:avLst/>
          </a:prstGeom>
          <a:noFill/>
        </p:spPr>
        <p:txBody>
          <a:bodyPr anchor="t" wrap="square" tIns="0" bIns="0" lIns="0" rIns="0">
            <a:normAutofit/>
          </a:bodyPr>
          <a:lstStyle/>
          <a:p>
            <a:pPr algn="l">
              <a:lnSpc>
                <a:spcPts val="2100"/>
              </a:lnSpc>
              <a:buNone/>
            </a:pPr>
            <a:r>
              <a:rPr sz="1875" b="1" i="0">
                <a:solidFill>
                  <a:srgbClr val="101010"/>
                </a:solidFill>
                <a:latin typeface="Manrope"/>
                <a:ea typeface="Manrope"/>
              </a:rPr>
              <a:t>Обмен</a:t>
            </a:r>
            <a:endParaRPr lang="en-US"/>
          </a:p>
        </p:txBody>
      </p:sp>
      <p:sp>
        <p:nvSpPr>
          <p:cNvPr id="58" name="Shape 58"/>
          <p:cNvSpPr/>
          <p:nvPr/>
        </p:nvSpPr>
        <p:spPr>
          <a:xfrm>
            <a:off x="7550051" y="2781300"/>
            <a:ext cx="1644551" cy="685800"/>
          </a:xfrm>
          <a:prstGeom prst="rect">
            <a:avLst/>
          </a:prstGeom>
          <a:noFill/>
        </p:spPr>
        <p:txBody>
          <a:bodyPr anchor="t" wrap="square" tIns="0" bIns="0" lIns="0" rIns="0">
            <a:normAutofit/>
          </a:bodyPr>
          <a:lstStyle/>
          <a:p>
            <a:pPr algn="l">
              <a:lnSpc>
                <a:spcPts val="1800"/>
              </a:lnSpc>
              <a:buNone/>
            </a:pPr>
            <a:r>
              <a:rPr sz="1500" b="0" i="0">
                <a:solidFill>
                  <a:srgbClr val="101010"/>
                </a:solidFill>
                <a:latin typeface="Manrope"/>
                <a:ea typeface="Manrope"/>
              </a:rPr>
              <a:t>Одна сданная книга даёт право взять одну другую.</a:t>
            </a:r>
            <a:endParaRPr lang="en-US"/>
          </a:p>
        </p:txBody>
      </p:sp>
      <p:sp>
        <p:nvSpPr>
          <p:cNvPr id="59" name="Shape 59"/>
          <p:cNvSpPr/>
          <p:nvPr/>
        </p:nvSpPr>
        <p:spPr>
          <a:xfrm>
            <a:off x="9499550" y="1352550"/>
            <a:ext cx="1968401" cy="3886200"/>
          </a:xfrm>
          <a:prstGeom prst="roundRect">
            <a:avLst>
              <a:gd name="adj" fmla="val 5807"/>
            </a:avLst>
          </a:prstGeom>
          <a:solidFill>
            <a:srgbClr val="141416"/>
          </a:solidFill>
        </p:spPr>
        <p:txBody>
          <a:bodyPr/>
          <a:lstStyle/>
          <a:p/>
        </p:txBody>
      </p:sp>
      <p:sp>
        <p:nvSpPr>
          <p:cNvPr id="60" name="Shape 60"/>
          <p:cNvSpPr/>
          <p:nvPr/>
        </p:nvSpPr>
        <p:spPr>
          <a:xfrm>
            <a:off x="9671000" y="1524000"/>
            <a:ext cx="1644551" cy="198090"/>
          </a:xfrm>
          <a:prstGeom prst="rect">
            <a:avLst/>
          </a:prstGeom>
          <a:noFill/>
        </p:spPr>
        <p:txBody>
          <a:bodyPr anchor="t" wrap="square" tIns="0" bIns="0" lIns="0" rIns="0">
            <a:normAutofit/>
          </a:bodyPr>
          <a:lstStyle/>
          <a:p>
            <a:pPr algn="l">
              <a:lnSpc>
                <a:spcPts val="1485"/>
              </a:lnSpc>
              <a:buNone/>
            </a:pPr>
            <a:r>
              <a:rPr sz="1350" b="0" i="0">
                <a:solidFill>
                  <a:srgbClr val="FFFFFF"/>
                </a:solidFill>
                <a:latin typeface="Manrope"/>
                <a:ea typeface="Manrope"/>
              </a:rPr>
              <a:t>03</a:t>
            </a:r>
            <a:endParaRPr lang="en-US"/>
          </a:p>
        </p:txBody>
      </p:sp>
      <p:sp>
        <p:nvSpPr>
          <p:cNvPr id="61" name="Shape 61"/>
          <p:cNvSpPr/>
          <p:nvPr/>
        </p:nvSpPr>
        <p:spPr>
          <a:xfrm>
            <a:off x="9671000" y="1971675"/>
            <a:ext cx="1644551" cy="266700"/>
          </a:xfrm>
          <a:prstGeom prst="rect">
            <a:avLst/>
          </a:prstGeom>
          <a:noFill/>
        </p:spPr>
        <p:txBody>
          <a:bodyPr anchor="t" wrap="square" tIns="0" bIns="0" lIns="0" rIns="0">
            <a:normAutofit/>
          </a:bodyPr>
          <a:lstStyle/>
          <a:p>
            <a:pPr algn="l">
              <a:lnSpc>
                <a:spcPts val="2100"/>
              </a:lnSpc>
              <a:buNone/>
            </a:pPr>
            <a:r>
              <a:rPr sz="1875" b="1" i="0">
                <a:solidFill>
                  <a:srgbClr val="FFFFFF"/>
                </a:solidFill>
                <a:latin typeface="Manrope"/>
                <a:ea typeface="Manrope"/>
              </a:rPr>
              <a:t>Учёт</a:t>
            </a:r>
            <a:endParaRPr lang="en-US"/>
          </a:p>
        </p:txBody>
      </p:sp>
      <p:sp>
        <p:nvSpPr>
          <p:cNvPr id="62" name="Shape 62"/>
          <p:cNvSpPr/>
          <p:nvPr/>
        </p:nvSpPr>
        <p:spPr>
          <a:xfrm>
            <a:off x="9671000" y="2781300"/>
            <a:ext cx="1644551" cy="1143000"/>
          </a:xfrm>
          <a:prstGeom prst="rect">
            <a:avLst/>
          </a:prstGeom>
          <a:noFill/>
        </p:spPr>
        <p:txBody>
          <a:bodyPr anchor="t" wrap="square" tIns="0" bIns="0" lIns="0" rIns="0">
            <a:normAutofit/>
          </a:bodyPr>
          <a:lstStyle/>
          <a:p>
            <a:pPr algn="l">
              <a:lnSpc>
                <a:spcPts val="1800"/>
              </a:lnSpc>
              <a:buNone/>
            </a:pPr>
            <a:r>
              <a:rPr sz="1500" b="0" i="0">
                <a:solidFill>
                  <a:srgbClr val="FFFFFF"/>
                </a:solidFill>
                <a:latin typeface="Manrope"/>
                <a:ea typeface="Manrope"/>
              </a:rPr>
              <a:t>Код книги и отметка обмена. Имена читателей публично не показываем.</a:t>
            </a:r>
            <a:endParaRPr lang="en-US"/>
          </a:p>
        </p:txBody>
      </p:sp>
      <p:sp>
        <p:nvSpPr>
          <p:cNvPr id="63" name="Shape 63"/>
          <p:cNvSpPr/>
          <p:nvPr/>
        </p:nvSpPr>
        <p:spPr>
          <a:xfrm>
            <a:off x="266700" y="190500"/>
            <a:ext cx="11658600" cy="619125"/>
          </a:xfrm>
          <a:prstGeom prst="roundRect">
            <a:avLst>
              <a:gd name="adj" fmla="val 44615"/>
            </a:avLst>
          </a:prstGeom>
          <a:solidFill>
            <a:srgbClr val="141416"/>
          </a:solidFill>
        </p:spPr>
        <p:txBody>
          <a:bodyPr/>
          <a:lstStyle/>
          <a:p/>
        </p:txBody>
      </p:sp>
      <p:sp>
        <p:nvSpPr>
          <p:cNvPr id="64" name="Shape 64"/>
          <p:cNvSpPr/>
          <p:nvPr/>
        </p:nvSpPr>
        <p:spPr>
          <a:xfrm>
            <a:off x="466725" y="361950"/>
            <a:ext cx="3638550" cy="232023"/>
          </a:xfrm>
          <a:prstGeom prst="rect">
            <a:avLst/>
          </a:prstGeom>
          <a:noFill/>
        </p:spPr>
        <p:txBody>
          <a:bodyPr anchor="t" wrap="square" tIns="0" bIns="0" lIns="0" rIns="0">
            <a:normAutofit/>
          </a:bodyPr>
          <a:lstStyle/>
          <a:p>
            <a:pPr algn="l">
              <a:lnSpc>
                <a:spcPts val="1827"/>
              </a:lnSpc>
              <a:buNone/>
            </a:pPr>
            <a:r>
              <a:rPr sz="1575" b="0" i="0">
                <a:solidFill>
                  <a:srgbClr val="FFFFFF"/>
                </a:solidFill>
                <a:latin typeface="Manrope"/>
                <a:ea typeface="Manrope"/>
              </a:rPr>
              <a:t>YaSlide · Образец</a:t>
            </a:r>
            <a:endParaRPr lang="en-US"/>
          </a:p>
        </p:txBody>
      </p:sp>
      <p:sp>
        <p:nvSpPr>
          <p:cNvPr id="65" name="Shape 65"/>
          <p:cNvSpPr/>
          <p:nvPr/>
        </p:nvSpPr>
        <p:spPr>
          <a:xfrm>
            <a:off x="7496175" y="419100"/>
            <a:ext cx="4191000" cy="154632"/>
          </a:xfrm>
          <a:prstGeom prst="rect">
            <a:avLst/>
          </a:prstGeom>
          <a:noFill/>
        </p:spPr>
        <p:txBody>
          <a:bodyPr anchor="t" wrap="square" tIns="0" bIns="0" lIns="0" rIns="0">
            <a:normAutofit/>
          </a:bodyPr>
          <a:lstStyle/>
          <a:p>
            <a:pPr algn="l">
              <a:lnSpc>
                <a:spcPts val="1218"/>
              </a:lnSpc>
              <a:buNone/>
            </a:pPr>
            <a:r>
              <a:rPr sz="1050" b="0" i="0">
                <a:solidFill>
                  <a:srgbClr val="FFFFFF"/>
                </a:solidFill>
                <a:latin typeface="Manrope"/>
                <a:ea typeface="Manrope"/>
              </a:rPr>
              <a:t>Учёба · 4 / 10</a:t>
            </a:r>
            <a:endParaRPr lang="en-US"/>
          </a:p>
        </p:txBody>
      </p:sp>
      <p:sp>
        <p:nvSpPr>
          <p:cNvPr id="66" name="Shape 66"/>
          <p:cNvSpPr/>
          <p:nvPr/>
        </p:nvSpPr>
        <p:spPr>
          <a:xfrm>
            <a:off x="11334750" y="6572250"/>
            <a:ext cx="495300" cy="131415"/>
          </a:xfrm>
          <a:prstGeom prst="rect">
            <a:avLst/>
          </a:prstGeom>
          <a:noFill/>
        </p:spPr>
        <p:txBody>
          <a:bodyPr anchor="t" wrap="square" tIns="0" bIns="0" lIns="0" rIns="0">
            <a:normAutofit/>
          </a:bodyPr>
          <a:lstStyle/>
          <a:p>
            <a:pPr algn="l">
              <a:lnSpc>
                <a:spcPts val="990"/>
              </a:lnSpc>
              <a:buNone/>
            </a:pPr>
            <a:r>
              <a:rPr sz="900" b="0" i="0">
                <a:solidFill>
                  <a:srgbClr val="FFFFFF"/>
                </a:solidFill>
                <a:latin typeface="Manrope"/>
                <a:ea typeface="Manrope"/>
              </a:rPr>
              <a:t>04</a:t>
            </a:r>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141416"/>
        </a:solidFill>
      </p:bgPr>
    </p:bg>
    <p:spTree>
      <p:nvGrpSpPr>
        <p:cNvPr id="1" name=""/>
        <p:cNvGrpSpPr/>
        <p:nvPr/>
      </p:nvGrpSpPr>
      <p:grpSpPr>
        <a:xfrm>
          <a:off x="0" y="0"/>
          <a:ext cx="0" cy="0"/>
          <a:chOff x="0" y="0"/>
          <a:chExt cx="0" cy="0"/>
        </a:xfrm>
      </p:grpSpPr>
      <p:pic>
        <p:nvPicPr>
          <p:cNvPr id="106" name="Presenton Raster Image 7" descr=""/>
          <p:cNvPicPr/>
          <p:nvPr/>
        </p:nvPicPr>
        <p:blipFill>
          <a:blip r:embed="rId2" cstate="none"/>
          <a:stretch>
            <a:fillRect/>
          </a:stretch>
        </p:blipFill>
        <p:spPr>
          <a:xfrm>
            <a:off x="266700" y="857250"/>
            <a:ext cx="4143375" cy="1552575"/>
          </a:xfrm>
          <a:prstGeom prst="rect">
            <a:avLst/>
          </a:prstGeom>
        </p:spPr>
      </p:pic>
      <p:sp>
        <p:nvSpPr>
          <p:cNvPr id="67" name="Shape 67"/>
          <p:cNvSpPr/>
          <p:nvPr/>
        </p:nvSpPr>
        <p:spPr>
          <a:xfrm>
            <a:off x="4895850" y="1057275"/>
            <a:ext cx="6657975" cy="563463"/>
          </a:xfrm>
          <a:prstGeom prst="rect">
            <a:avLst/>
          </a:prstGeom>
          <a:noFill/>
        </p:spPr>
        <p:txBody>
          <a:bodyPr anchor="t" wrap="square" tIns="0" bIns="0" lIns="0" rIns="0">
            <a:normAutofit/>
          </a:bodyPr>
          <a:lstStyle/>
          <a:p>
            <a:pPr algn="l">
              <a:lnSpc>
                <a:spcPts val="4437"/>
              </a:lnSpc>
              <a:buNone/>
            </a:pPr>
            <a:r>
              <a:rPr sz="3825" b="0" i="0" spc="0">
                <a:solidFill>
                  <a:srgbClr val="FFFFFF"/>
                </a:solidFill>
                <a:latin typeface="Manrope"/>
                <a:ea typeface="Manrope"/>
              </a:rPr>
              <a:t>Путь книги через</a:t>
            </a:r>
            <a:endParaRPr lang="en-US"/>
          </a:p>
        </p:txBody>
      </p:sp>
      <p:sp>
        <p:nvSpPr>
          <p:cNvPr id="68" name="Shape 68"/>
          <p:cNvSpPr/>
          <p:nvPr/>
        </p:nvSpPr>
        <p:spPr>
          <a:xfrm>
            <a:off x="4895850" y="1664940"/>
            <a:ext cx="6657975" cy="563463"/>
          </a:xfrm>
          <a:prstGeom prst="rect">
            <a:avLst/>
          </a:prstGeom>
          <a:noFill/>
        </p:spPr>
        <p:txBody>
          <a:bodyPr anchor="t" wrap="square" tIns="0" bIns="0" lIns="0" rIns="0">
            <a:normAutofit/>
          </a:bodyPr>
          <a:lstStyle/>
          <a:p>
            <a:pPr algn="l">
              <a:lnSpc>
                <a:spcPts val="4437"/>
              </a:lnSpc>
              <a:buNone/>
            </a:pPr>
            <a:r>
              <a:rPr sz="3825" b="0" i="0" spc="0">
                <a:solidFill>
                  <a:srgbClr val="FFFFFF"/>
                </a:solidFill>
                <a:latin typeface="Manrope"/>
                <a:ea typeface="Manrope"/>
              </a:rPr>
              <a:t>полку обмена</a:t>
            </a:r>
            <a:endParaRPr lang="en-US"/>
          </a:p>
        </p:txBody>
      </p:sp>
      <p:sp>
        <p:nvSpPr>
          <p:cNvPr id="69" name="Shape 69"/>
          <p:cNvSpPr/>
          <p:nvPr/>
        </p:nvSpPr>
        <p:spPr>
          <a:xfrm>
            <a:off x="266700" y="2667000"/>
            <a:ext cx="11658600" cy="3924300"/>
          </a:xfrm>
          <a:prstGeom prst="roundRect">
            <a:avLst>
              <a:gd name="adj" fmla="val 6553"/>
            </a:avLst>
          </a:prstGeom>
          <a:solidFill>
            <a:srgbClr val="FFFFFF"/>
          </a:solidFill>
        </p:spPr>
        <p:txBody>
          <a:bodyPr/>
          <a:lstStyle/>
          <a:p/>
        </p:txBody>
      </p:sp>
      <p:sp>
        <p:nvSpPr>
          <p:cNvPr id="70" name="Shape 70"/>
          <p:cNvSpPr/>
          <p:nvPr/>
        </p:nvSpPr>
        <p:spPr>
          <a:xfrm>
            <a:off x="571500" y="3152775"/>
            <a:ext cx="2647950" cy="2590800"/>
          </a:xfrm>
          <a:prstGeom prst="roundRect">
            <a:avLst>
              <a:gd name="adj" fmla="val 4412"/>
            </a:avLst>
          </a:prstGeom>
          <a:solidFill>
            <a:srgbClr val="F04438"/>
          </a:solidFill>
        </p:spPr>
        <p:txBody>
          <a:bodyPr/>
          <a:lstStyle/>
          <a:p/>
        </p:txBody>
      </p:sp>
      <p:sp>
        <p:nvSpPr>
          <p:cNvPr id="71" name="Shape 71"/>
          <p:cNvSpPr/>
          <p:nvPr/>
        </p:nvSpPr>
        <p:spPr>
          <a:xfrm>
            <a:off x="742950" y="3324225"/>
            <a:ext cx="2324100" cy="198090"/>
          </a:xfrm>
          <a:prstGeom prst="rect">
            <a:avLst/>
          </a:prstGeom>
          <a:noFill/>
        </p:spPr>
        <p:txBody>
          <a:bodyPr anchor="t" wrap="square" tIns="0" bIns="0" lIns="0" rIns="0">
            <a:normAutofit/>
          </a:bodyPr>
          <a:lstStyle/>
          <a:p>
            <a:pPr algn="l">
              <a:lnSpc>
                <a:spcPts val="1485"/>
              </a:lnSpc>
              <a:buNone/>
            </a:pPr>
            <a:r>
              <a:rPr sz="1350" b="0" i="0">
                <a:solidFill>
                  <a:srgbClr val="101010"/>
                </a:solidFill>
                <a:latin typeface="Manrope"/>
                <a:ea typeface="Manrope"/>
              </a:rPr>
              <a:t>01</a:t>
            </a:r>
            <a:endParaRPr lang="en-US"/>
          </a:p>
        </p:txBody>
      </p:sp>
      <p:sp>
        <p:nvSpPr>
          <p:cNvPr id="72" name="Shape 72"/>
          <p:cNvSpPr/>
          <p:nvPr/>
        </p:nvSpPr>
        <p:spPr>
          <a:xfrm>
            <a:off x="742950" y="3771900"/>
            <a:ext cx="2324100" cy="266700"/>
          </a:xfrm>
          <a:prstGeom prst="rect">
            <a:avLst/>
          </a:prstGeom>
          <a:noFill/>
        </p:spPr>
        <p:txBody>
          <a:bodyPr anchor="t" wrap="square" tIns="0" bIns="0" lIns="0" rIns="0">
            <a:normAutofit/>
          </a:bodyPr>
          <a:lstStyle/>
          <a:p>
            <a:pPr algn="l">
              <a:lnSpc>
                <a:spcPts val="2100"/>
              </a:lnSpc>
              <a:buNone/>
            </a:pPr>
            <a:r>
              <a:rPr sz="1875" b="1" i="0">
                <a:solidFill>
                  <a:srgbClr val="101010"/>
                </a:solidFill>
                <a:latin typeface="Manrope"/>
                <a:ea typeface="Manrope"/>
              </a:rPr>
              <a:t>Принести</a:t>
            </a:r>
            <a:endParaRPr lang="en-US"/>
          </a:p>
        </p:txBody>
      </p:sp>
      <p:sp>
        <p:nvSpPr>
          <p:cNvPr id="73" name="Shape 73"/>
          <p:cNvSpPr/>
          <p:nvPr/>
        </p:nvSpPr>
        <p:spPr>
          <a:xfrm>
            <a:off x="742950" y="4581525"/>
            <a:ext cx="2324100" cy="228600"/>
          </a:xfrm>
          <a:prstGeom prst="rect">
            <a:avLst/>
          </a:prstGeom>
          <a:noFill/>
        </p:spPr>
        <p:txBody>
          <a:bodyPr anchor="t" wrap="square" tIns="0" bIns="0" lIns="0" rIns="0">
            <a:normAutofit/>
          </a:bodyPr>
          <a:lstStyle/>
          <a:p>
            <a:pPr algn="l">
              <a:lnSpc>
                <a:spcPts val="1800"/>
              </a:lnSpc>
              <a:buNone/>
            </a:pPr>
            <a:r>
              <a:rPr sz="1500" b="0" i="0">
                <a:solidFill>
                  <a:srgbClr val="101010"/>
                </a:solidFill>
                <a:latin typeface="Manrope"/>
                <a:ea typeface="Manrope"/>
              </a:rPr>
              <a:t>Проверить книгу</a:t>
            </a:r>
            <a:endParaRPr lang="en-US"/>
          </a:p>
        </p:txBody>
      </p:sp>
      <p:sp>
        <p:nvSpPr>
          <p:cNvPr id="74" name="Shape 74"/>
          <p:cNvSpPr/>
          <p:nvPr/>
        </p:nvSpPr>
        <p:spPr>
          <a:xfrm>
            <a:off x="3371850" y="3152775"/>
            <a:ext cx="2647950" cy="2590800"/>
          </a:xfrm>
          <a:prstGeom prst="roundRect">
            <a:avLst>
              <a:gd name="adj" fmla="val 4412"/>
            </a:avLst>
          </a:prstGeom>
          <a:solidFill>
            <a:srgbClr val="317F93"/>
          </a:solidFill>
        </p:spPr>
        <p:txBody>
          <a:bodyPr/>
          <a:lstStyle/>
          <a:p/>
        </p:txBody>
      </p:sp>
      <p:sp>
        <p:nvSpPr>
          <p:cNvPr id="75" name="Shape 75"/>
          <p:cNvSpPr/>
          <p:nvPr/>
        </p:nvSpPr>
        <p:spPr>
          <a:xfrm>
            <a:off x="3543300" y="3324225"/>
            <a:ext cx="2324100" cy="198090"/>
          </a:xfrm>
          <a:prstGeom prst="rect">
            <a:avLst/>
          </a:prstGeom>
          <a:noFill/>
        </p:spPr>
        <p:txBody>
          <a:bodyPr anchor="t" wrap="square" tIns="0" bIns="0" lIns="0" rIns="0">
            <a:normAutofit/>
          </a:bodyPr>
          <a:lstStyle/>
          <a:p>
            <a:pPr algn="l">
              <a:lnSpc>
                <a:spcPts val="1485"/>
              </a:lnSpc>
              <a:buNone/>
            </a:pPr>
            <a:r>
              <a:rPr sz="1350" b="0" i="0">
                <a:solidFill>
                  <a:srgbClr val="FFFFFF"/>
                </a:solidFill>
                <a:latin typeface="Manrope"/>
                <a:ea typeface="Manrope"/>
              </a:rPr>
              <a:t>02</a:t>
            </a:r>
            <a:endParaRPr lang="en-US"/>
          </a:p>
        </p:txBody>
      </p:sp>
      <p:sp>
        <p:nvSpPr>
          <p:cNvPr id="76" name="Shape 76"/>
          <p:cNvSpPr/>
          <p:nvPr/>
        </p:nvSpPr>
        <p:spPr>
          <a:xfrm>
            <a:off x="3543300" y="3771900"/>
            <a:ext cx="2324100" cy="266700"/>
          </a:xfrm>
          <a:prstGeom prst="rect">
            <a:avLst/>
          </a:prstGeom>
          <a:noFill/>
        </p:spPr>
        <p:txBody>
          <a:bodyPr anchor="t" wrap="square" tIns="0" bIns="0" lIns="0" rIns="0">
            <a:normAutofit/>
          </a:bodyPr>
          <a:lstStyle/>
          <a:p>
            <a:pPr algn="l">
              <a:lnSpc>
                <a:spcPts val="2100"/>
              </a:lnSpc>
              <a:buNone/>
            </a:pPr>
            <a:r>
              <a:rPr sz="1875" b="1" i="0">
                <a:solidFill>
                  <a:srgbClr val="FFFFFF"/>
                </a:solidFill>
                <a:latin typeface="Manrope"/>
                <a:ea typeface="Manrope"/>
              </a:rPr>
              <a:t>Записать</a:t>
            </a:r>
            <a:endParaRPr lang="en-US"/>
          </a:p>
        </p:txBody>
      </p:sp>
      <p:sp>
        <p:nvSpPr>
          <p:cNvPr id="77" name="Shape 77"/>
          <p:cNvSpPr/>
          <p:nvPr/>
        </p:nvSpPr>
        <p:spPr>
          <a:xfrm>
            <a:off x="3543300" y="4581525"/>
            <a:ext cx="2324100" cy="228600"/>
          </a:xfrm>
          <a:prstGeom prst="rect">
            <a:avLst/>
          </a:prstGeom>
          <a:noFill/>
        </p:spPr>
        <p:txBody>
          <a:bodyPr anchor="t" wrap="square" tIns="0" bIns="0" lIns="0" rIns="0">
            <a:normAutofit/>
          </a:bodyPr>
          <a:lstStyle/>
          <a:p>
            <a:pPr algn="l">
              <a:lnSpc>
                <a:spcPts val="1800"/>
              </a:lnSpc>
              <a:buNone/>
            </a:pPr>
            <a:r>
              <a:rPr sz="1500" b="0" i="0">
                <a:solidFill>
                  <a:srgbClr val="FFFFFF"/>
                </a:solidFill>
                <a:latin typeface="Manrope"/>
                <a:ea typeface="Manrope"/>
              </a:rPr>
              <a:t>Выдать код K-01</a:t>
            </a:r>
            <a:endParaRPr lang="en-US"/>
          </a:p>
        </p:txBody>
      </p:sp>
      <p:sp>
        <p:nvSpPr>
          <p:cNvPr id="78" name="Shape 78"/>
          <p:cNvSpPr/>
          <p:nvPr/>
        </p:nvSpPr>
        <p:spPr>
          <a:xfrm>
            <a:off x="6172200" y="3152775"/>
            <a:ext cx="2647950" cy="2590800"/>
          </a:xfrm>
          <a:prstGeom prst="roundRect">
            <a:avLst>
              <a:gd name="adj" fmla="val 4412"/>
            </a:avLst>
          </a:prstGeom>
          <a:solidFill>
            <a:srgbClr val="141416"/>
          </a:solidFill>
        </p:spPr>
        <p:txBody>
          <a:bodyPr/>
          <a:lstStyle/>
          <a:p/>
        </p:txBody>
      </p:sp>
      <p:sp>
        <p:nvSpPr>
          <p:cNvPr id="79" name="Shape 79"/>
          <p:cNvSpPr/>
          <p:nvPr/>
        </p:nvSpPr>
        <p:spPr>
          <a:xfrm>
            <a:off x="6343650" y="3324225"/>
            <a:ext cx="2324100" cy="198090"/>
          </a:xfrm>
          <a:prstGeom prst="rect">
            <a:avLst/>
          </a:prstGeom>
          <a:noFill/>
        </p:spPr>
        <p:txBody>
          <a:bodyPr anchor="t" wrap="square" tIns="0" bIns="0" lIns="0" rIns="0">
            <a:normAutofit/>
          </a:bodyPr>
          <a:lstStyle/>
          <a:p>
            <a:pPr algn="l">
              <a:lnSpc>
                <a:spcPts val="1485"/>
              </a:lnSpc>
              <a:buNone/>
            </a:pPr>
            <a:r>
              <a:rPr sz="1350" b="0" i="0">
                <a:solidFill>
                  <a:srgbClr val="FFFFFF"/>
                </a:solidFill>
                <a:latin typeface="Manrope"/>
                <a:ea typeface="Manrope"/>
              </a:rPr>
              <a:t>03</a:t>
            </a:r>
            <a:endParaRPr lang="en-US"/>
          </a:p>
        </p:txBody>
      </p:sp>
      <p:sp>
        <p:nvSpPr>
          <p:cNvPr id="80" name="Shape 80"/>
          <p:cNvSpPr/>
          <p:nvPr/>
        </p:nvSpPr>
        <p:spPr>
          <a:xfrm>
            <a:off x="6343650" y="3771900"/>
            <a:ext cx="2324100" cy="266700"/>
          </a:xfrm>
          <a:prstGeom prst="rect">
            <a:avLst/>
          </a:prstGeom>
          <a:noFill/>
        </p:spPr>
        <p:txBody>
          <a:bodyPr anchor="t" wrap="square" tIns="0" bIns="0" lIns="0" rIns="0">
            <a:normAutofit/>
          </a:bodyPr>
          <a:lstStyle/>
          <a:p>
            <a:pPr algn="l">
              <a:lnSpc>
                <a:spcPts val="2100"/>
              </a:lnSpc>
              <a:buNone/>
            </a:pPr>
            <a:r>
              <a:rPr sz="1875" b="1" i="0">
                <a:solidFill>
                  <a:srgbClr val="FFFFFF"/>
                </a:solidFill>
                <a:latin typeface="Manrope"/>
                <a:ea typeface="Manrope"/>
              </a:rPr>
              <a:t>Выбрать</a:t>
            </a:r>
            <a:endParaRPr lang="en-US"/>
          </a:p>
        </p:txBody>
      </p:sp>
      <p:sp>
        <p:nvSpPr>
          <p:cNvPr id="81" name="Shape 81"/>
          <p:cNvSpPr/>
          <p:nvPr/>
        </p:nvSpPr>
        <p:spPr>
          <a:xfrm>
            <a:off x="6343650" y="4581525"/>
            <a:ext cx="2324100" cy="228600"/>
          </a:xfrm>
          <a:prstGeom prst="rect">
            <a:avLst/>
          </a:prstGeom>
          <a:noFill/>
        </p:spPr>
        <p:txBody>
          <a:bodyPr anchor="t" wrap="square" tIns="0" bIns="0" lIns="0" rIns="0">
            <a:normAutofit/>
          </a:bodyPr>
          <a:lstStyle/>
          <a:p>
            <a:pPr algn="l">
              <a:lnSpc>
                <a:spcPts val="1800"/>
              </a:lnSpc>
              <a:buNone/>
            </a:pPr>
            <a:r>
              <a:rPr sz="1500" b="0" i="0">
                <a:solidFill>
                  <a:srgbClr val="FFFFFF"/>
                </a:solidFill>
                <a:latin typeface="Manrope"/>
                <a:ea typeface="Manrope"/>
              </a:rPr>
              <a:t>Взять другую книгу</a:t>
            </a:r>
            <a:endParaRPr lang="en-US"/>
          </a:p>
        </p:txBody>
      </p:sp>
      <p:sp>
        <p:nvSpPr>
          <p:cNvPr id="82" name="Shape 82"/>
          <p:cNvSpPr/>
          <p:nvPr/>
        </p:nvSpPr>
        <p:spPr>
          <a:xfrm>
            <a:off x="8972550" y="3152775"/>
            <a:ext cx="2647950" cy="2590800"/>
          </a:xfrm>
          <a:prstGeom prst="roundRect">
            <a:avLst>
              <a:gd name="adj" fmla="val 4412"/>
            </a:avLst>
          </a:prstGeom>
          <a:solidFill>
            <a:srgbClr val="F04438"/>
          </a:solidFill>
        </p:spPr>
        <p:txBody>
          <a:bodyPr/>
          <a:lstStyle/>
          <a:p/>
        </p:txBody>
      </p:sp>
      <p:sp>
        <p:nvSpPr>
          <p:cNvPr id="83" name="Shape 83"/>
          <p:cNvSpPr/>
          <p:nvPr/>
        </p:nvSpPr>
        <p:spPr>
          <a:xfrm>
            <a:off x="9144000" y="3324225"/>
            <a:ext cx="2324100" cy="198090"/>
          </a:xfrm>
          <a:prstGeom prst="rect">
            <a:avLst/>
          </a:prstGeom>
          <a:noFill/>
        </p:spPr>
        <p:txBody>
          <a:bodyPr anchor="t" wrap="square" tIns="0" bIns="0" lIns="0" rIns="0">
            <a:normAutofit/>
          </a:bodyPr>
          <a:lstStyle/>
          <a:p>
            <a:pPr algn="l">
              <a:lnSpc>
                <a:spcPts val="1485"/>
              </a:lnSpc>
              <a:buNone/>
            </a:pPr>
            <a:r>
              <a:rPr sz="1350" b="0" i="0">
                <a:solidFill>
                  <a:srgbClr val="101010"/>
                </a:solidFill>
                <a:latin typeface="Manrope"/>
                <a:ea typeface="Manrope"/>
              </a:rPr>
              <a:t>04</a:t>
            </a:r>
            <a:endParaRPr lang="en-US"/>
          </a:p>
        </p:txBody>
      </p:sp>
      <p:sp>
        <p:nvSpPr>
          <p:cNvPr id="84" name="Shape 84"/>
          <p:cNvSpPr/>
          <p:nvPr/>
        </p:nvSpPr>
        <p:spPr>
          <a:xfrm>
            <a:off x="9144000" y="3771900"/>
            <a:ext cx="2324100" cy="266700"/>
          </a:xfrm>
          <a:prstGeom prst="rect">
            <a:avLst/>
          </a:prstGeom>
          <a:noFill/>
        </p:spPr>
        <p:txBody>
          <a:bodyPr anchor="t" wrap="square" tIns="0" bIns="0" lIns="0" rIns="0">
            <a:normAutofit/>
          </a:bodyPr>
          <a:lstStyle/>
          <a:p>
            <a:pPr algn="l">
              <a:lnSpc>
                <a:spcPts val="2100"/>
              </a:lnSpc>
              <a:buNone/>
            </a:pPr>
            <a:r>
              <a:rPr sz="1875" b="1" i="0">
                <a:solidFill>
                  <a:srgbClr val="101010"/>
                </a:solidFill>
                <a:latin typeface="Manrope"/>
                <a:ea typeface="Manrope"/>
              </a:rPr>
              <a:t>Отметить</a:t>
            </a:r>
            <a:endParaRPr lang="en-US"/>
          </a:p>
        </p:txBody>
      </p:sp>
      <p:sp>
        <p:nvSpPr>
          <p:cNvPr id="85" name="Shape 85"/>
          <p:cNvSpPr/>
          <p:nvPr/>
        </p:nvSpPr>
        <p:spPr>
          <a:xfrm>
            <a:off x="9144000" y="4581525"/>
            <a:ext cx="2324100" cy="228600"/>
          </a:xfrm>
          <a:prstGeom prst="rect">
            <a:avLst/>
          </a:prstGeom>
          <a:noFill/>
        </p:spPr>
        <p:txBody>
          <a:bodyPr anchor="t" wrap="square" tIns="0" bIns="0" lIns="0" rIns="0">
            <a:normAutofit/>
          </a:bodyPr>
          <a:lstStyle/>
          <a:p>
            <a:pPr algn="l">
              <a:lnSpc>
                <a:spcPts val="1800"/>
              </a:lnSpc>
              <a:buNone/>
            </a:pPr>
            <a:r>
              <a:rPr sz="1500" b="0" i="0">
                <a:solidFill>
                  <a:srgbClr val="101010"/>
                </a:solidFill>
                <a:latin typeface="Manrope"/>
                <a:ea typeface="Manrope"/>
              </a:rPr>
              <a:t>Обновить журнал</a:t>
            </a:r>
            <a:endParaRPr lang="en-US"/>
          </a:p>
        </p:txBody>
      </p:sp>
      <p:sp>
        <p:nvSpPr>
          <p:cNvPr id="86" name="Shape 86"/>
          <p:cNvSpPr/>
          <p:nvPr/>
        </p:nvSpPr>
        <p:spPr>
          <a:xfrm>
            <a:off x="266700" y="190500"/>
            <a:ext cx="11658600" cy="619125"/>
          </a:xfrm>
          <a:prstGeom prst="roundRect">
            <a:avLst>
              <a:gd name="adj" fmla="val 44615"/>
            </a:avLst>
          </a:prstGeom>
          <a:solidFill>
            <a:srgbClr val="141416"/>
          </a:solidFill>
        </p:spPr>
        <p:txBody>
          <a:bodyPr/>
          <a:lstStyle/>
          <a:p/>
        </p:txBody>
      </p:sp>
      <p:sp>
        <p:nvSpPr>
          <p:cNvPr id="87" name="Shape 87"/>
          <p:cNvSpPr/>
          <p:nvPr/>
        </p:nvSpPr>
        <p:spPr>
          <a:xfrm>
            <a:off x="466725" y="361950"/>
            <a:ext cx="3638550" cy="232023"/>
          </a:xfrm>
          <a:prstGeom prst="rect">
            <a:avLst/>
          </a:prstGeom>
          <a:noFill/>
        </p:spPr>
        <p:txBody>
          <a:bodyPr anchor="t" wrap="square" tIns="0" bIns="0" lIns="0" rIns="0">
            <a:normAutofit/>
          </a:bodyPr>
          <a:lstStyle/>
          <a:p>
            <a:pPr algn="l">
              <a:lnSpc>
                <a:spcPts val="1827"/>
              </a:lnSpc>
              <a:buNone/>
            </a:pPr>
            <a:r>
              <a:rPr sz="1575" b="0" i="0">
                <a:solidFill>
                  <a:srgbClr val="FFFFFF"/>
                </a:solidFill>
                <a:latin typeface="Manrope"/>
                <a:ea typeface="Manrope"/>
              </a:rPr>
              <a:t>YaSlide · Образец</a:t>
            </a:r>
            <a:endParaRPr lang="en-US"/>
          </a:p>
        </p:txBody>
      </p:sp>
      <p:sp>
        <p:nvSpPr>
          <p:cNvPr id="88" name="Shape 88"/>
          <p:cNvSpPr/>
          <p:nvPr/>
        </p:nvSpPr>
        <p:spPr>
          <a:xfrm>
            <a:off x="7496175" y="419100"/>
            <a:ext cx="4191000" cy="154632"/>
          </a:xfrm>
          <a:prstGeom prst="rect">
            <a:avLst/>
          </a:prstGeom>
          <a:noFill/>
        </p:spPr>
        <p:txBody>
          <a:bodyPr anchor="t" wrap="square" tIns="0" bIns="0" lIns="0" rIns="0">
            <a:normAutofit/>
          </a:bodyPr>
          <a:lstStyle/>
          <a:p>
            <a:pPr algn="l">
              <a:lnSpc>
                <a:spcPts val="1218"/>
              </a:lnSpc>
              <a:buNone/>
            </a:pPr>
            <a:r>
              <a:rPr sz="1050" b="0" i="0">
                <a:solidFill>
                  <a:srgbClr val="FFFFFF"/>
                </a:solidFill>
                <a:latin typeface="Manrope"/>
                <a:ea typeface="Manrope"/>
              </a:rPr>
              <a:t>Учёба · 5 / 10</a:t>
            </a:r>
            <a:endParaRPr lang="en-US"/>
          </a:p>
        </p:txBody>
      </p:sp>
      <p:sp>
        <p:nvSpPr>
          <p:cNvPr id="89" name="Shape 89"/>
          <p:cNvSpPr/>
          <p:nvPr/>
        </p:nvSpPr>
        <p:spPr>
          <a:xfrm>
            <a:off x="533400" y="6191250"/>
            <a:ext cx="11068050" cy="159990"/>
          </a:xfrm>
          <a:prstGeom prst="rect">
            <a:avLst/>
          </a:prstGeom>
          <a:noFill/>
        </p:spPr>
        <p:txBody>
          <a:bodyPr anchor="t" wrap="square" tIns="0" bIns="0" lIns="0" rIns="0">
            <a:normAutofit/>
          </a:bodyPr>
          <a:lstStyle/>
          <a:p>
            <a:pPr algn="l">
              <a:lnSpc>
                <a:spcPts val="1260"/>
              </a:lnSpc>
              <a:buNone/>
            </a:pPr>
            <a:r>
              <a:rPr sz="1200" b="0" i="0">
                <a:solidFill>
                  <a:srgbClr val="FFFFFF"/>
                </a:solidFill>
                <a:latin typeface="Manrope"/>
                <a:ea typeface="Manrope"/>
              </a:rPr>
              <a:t>Куратор проверяет состояние; участник видит доступные книги и правила.</a:t>
            </a:r>
            <a:endParaRPr lang="en-US"/>
          </a:p>
        </p:txBody>
      </p:sp>
      <p:sp>
        <p:nvSpPr>
          <p:cNvPr id="90" name="Shape 90"/>
          <p:cNvSpPr/>
          <p:nvPr/>
        </p:nvSpPr>
        <p:spPr>
          <a:xfrm>
            <a:off x="11334750" y="6572250"/>
            <a:ext cx="495300" cy="131415"/>
          </a:xfrm>
          <a:prstGeom prst="rect">
            <a:avLst/>
          </a:prstGeom>
          <a:noFill/>
        </p:spPr>
        <p:txBody>
          <a:bodyPr anchor="t" wrap="square" tIns="0" bIns="0" lIns="0" rIns="0">
            <a:normAutofit/>
          </a:bodyPr>
          <a:lstStyle/>
          <a:p>
            <a:pPr algn="l">
              <a:lnSpc>
                <a:spcPts val="990"/>
              </a:lnSpc>
              <a:buNone/>
            </a:pPr>
            <a:r>
              <a:rPr sz="900" b="0" i="0">
                <a:solidFill>
                  <a:srgbClr val="FFFFFF"/>
                </a:solidFill>
                <a:latin typeface="Manrope"/>
                <a:ea typeface="Manrope"/>
              </a:rPr>
              <a:t>05</a:t>
            </a:r>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141416"/>
        </a:solidFill>
      </p:bgPr>
    </p:bg>
    <p:spTree>
      <p:nvGrpSpPr>
        <p:cNvPr id="1" name=""/>
        <p:cNvGrpSpPr/>
        <p:nvPr/>
      </p:nvGrpSpPr>
      <p:grpSpPr>
        <a:xfrm>
          <a:off x="0" y="0"/>
          <a:ext cx="0" cy="0"/>
          <a:chOff x="0" y="0"/>
          <a:chExt cx="0" cy="0"/>
        </a:xfrm>
      </p:grpSpPr>
      <p:pic>
        <p:nvPicPr>
          <p:cNvPr id="107" name="Presenton Raster Image 8" descr=""/>
          <p:cNvPicPr/>
          <p:nvPr/>
        </p:nvPicPr>
        <p:blipFill>
          <a:blip r:embed="rId2" cstate="none"/>
          <a:stretch>
            <a:fillRect/>
          </a:stretch>
        </p:blipFill>
        <p:spPr>
          <a:xfrm>
            <a:off x="266700" y="857250"/>
            <a:ext cx="4143375" cy="1552575"/>
          </a:xfrm>
          <a:prstGeom prst="rect">
            <a:avLst/>
          </a:prstGeom>
        </p:spPr>
      </p:pic>
      <p:sp>
        <p:nvSpPr>
          <p:cNvPr id="91" name="Shape 91"/>
          <p:cNvSpPr/>
          <p:nvPr/>
        </p:nvSpPr>
        <p:spPr>
          <a:xfrm>
            <a:off x="4895850" y="1057275"/>
            <a:ext cx="6657975" cy="563463"/>
          </a:xfrm>
          <a:prstGeom prst="rect">
            <a:avLst/>
          </a:prstGeom>
          <a:noFill/>
        </p:spPr>
        <p:txBody>
          <a:bodyPr anchor="t" wrap="square" tIns="0" bIns="0" lIns="0" rIns="0">
            <a:normAutofit/>
          </a:bodyPr>
          <a:lstStyle/>
          <a:p>
            <a:pPr algn="l">
              <a:lnSpc>
                <a:spcPts val="4437"/>
              </a:lnSpc>
              <a:buNone/>
            </a:pPr>
            <a:r>
              <a:rPr sz="3825" b="0" i="0" spc="0">
                <a:solidFill>
                  <a:srgbClr val="FFFFFF"/>
                </a:solidFill>
                <a:latin typeface="Manrope"/>
                <a:ea typeface="Manrope"/>
              </a:rPr>
              <a:t>Четыре</a:t>
            </a:r>
            <a:endParaRPr lang="en-US"/>
          </a:p>
        </p:txBody>
      </p:sp>
      <p:sp>
        <p:nvSpPr>
          <p:cNvPr id="92" name="Shape 92"/>
          <p:cNvSpPr/>
          <p:nvPr/>
        </p:nvSpPr>
        <p:spPr>
          <a:xfrm>
            <a:off x="4895850" y="1664940"/>
            <a:ext cx="6657975" cy="563463"/>
          </a:xfrm>
          <a:prstGeom prst="rect">
            <a:avLst/>
          </a:prstGeom>
          <a:noFill/>
        </p:spPr>
        <p:txBody>
          <a:bodyPr anchor="t" wrap="square" tIns="0" bIns="0" lIns="0" rIns="0">
            <a:normAutofit/>
          </a:bodyPr>
          <a:lstStyle/>
          <a:p>
            <a:pPr algn="l">
              <a:lnSpc>
                <a:spcPts val="4437"/>
              </a:lnSpc>
              <a:buNone/>
            </a:pPr>
            <a:r>
              <a:rPr sz="3825" b="0" i="0" spc="0">
                <a:solidFill>
                  <a:srgbClr val="FFFFFF"/>
                </a:solidFill>
                <a:latin typeface="Manrope"/>
                <a:ea typeface="Manrope"/>
              </a:rPr>
              <a:t>недели пилота</a:t>
            </a:r>
            <a:endParaRPr lang="en-US"/>
          </a:p>
        </p:txBody>
      </p:sp>
      <p:sp>
        <p:nvSpPr>
          <p:cNvPr id="93" name="Shape 93"/>
          <p:cNvSpPr/>
          <p:nvPr/>
        </p:nvSpPr>
        <p:spPr>
          <a:xfrm>
            <a:off x="266700" y="2667000"/>
            <a:ext cx="11658600" cy="3924300"/>
          </a:xfrm>
          <a:prstGeom prst="roundRect">
            <a:avLst>
              <a:gd name="adj" fmla="val 6553"/>
            </a:avLst>
          </a:prstGeom>
          <a:solidFill>
            <a:srgbClr val="FFFFFF"/>
          </a:solidFill>
        </p:spPr>
        <p:txBody>
          <a:bodyPr/>
          <a:lstStyle/>
          <a:p/>
        </p:txBody>
      </p:sp>
      <p:sp>
        <p:nvSpPr>
          <p:cNvPr id="94" name="Shape 94"/>
          <p:cNvSpPr/>
          <p:nvPr/>
        </p:nvSpPr>
        <p:spPr>
          <a:xfrm>
            <a:off x="571500" y="3152775"/>
            <a:ext cx="2647950" cy="2590800"/>
          </a:xfrm>
          <a:prstGeom prst="roundRect">
            <a:avLst>
              <a:gd name="adj" fmla="val 4412"/>
            </a:avLst>
          </a:prstGeom>
          <a:solidFill>
            <a:srgbClr val="F04438"/>
          </a:solidFill>
        </p:spPr>
        <p:txBody>
          <a:bodyPr/>
          <a:lstStyle/>
          <a:p/>
        </p:txBody>
      </p:sp>
      <p:sp>
        <p:nvSpPr>
          <p:cNvPr id="95" name="Shape 95"/>
          <p:cNvSpPr/>
          <p:nvPr/>
        </p:nvSpPr>
        <p:spPr>
          <a:xfrm>
            <a:off x="742950" y="3324225"/>
            <a:ext cx="2324100" cy="198090"/>
          </a:xfrm>
          <a:prstGeom prst="rect">
            <a:avLst/>
          </a:prstGeom>
          <a:noFill/>
        </p:spPr>
        <p:txBody>
          <a:bodyPr anchor="t" wrap="square" tIns="0" bIns="0" lIns="0" rIns="0">
            <a:normAutofit/>
          </a:bodyPr>
          <a:lstStyle/>
          <a:p>
            <a:pPr algn="l">
              <a:lnSpc>
                <a:spcPts val="1485"/>
              </a:lnSpc>
              <a:buNone/>
            </a:pPr>
            <a:r>
              <a:rPr sz="1350" b="0" i="0">
                <a:solidFill>
                  <a:srgbClr val="101010"/>
                </a:solidFill>
                <a:latin typeface="Manrope"/>
                <a:ea typeface="Manrope"/>
              </a:rPr>
              <a:t>01</a:t>
            </a:r>
            <a:endParaRPr lang="en-US"/>
          </a:p>
        </p:txBody>
      </p:sp>
      <p:sp>
        <p:nvSpPr>
          <p:cNvPr id="96" name="Shape 96"/>
          <p:cNvSpPr/>
          <p:nvPr/>
        </p:nvSpPr>
        <p:spPr>
          <a:xfrm>
            <a:off x="742950" y="3771900"/>
            <a:ext cx="2324100" cy="266700"/>
          </a:xfrm>
          <a:prstGeom prst="rect">
            <a:avLst/>
          </a:prstGeom>
          <a:noFill/>
        </p:spPr>
        <p:txBody>
          <a:bodyPr anchor="t" wrap="square" tIns="0" bIns="0" lIns="0" rIns="0">
            <a:normAutofit/>
          </a:bodyPr>
          <a:lstStyle/>
          <a:p>
            <a:pPr algn="l">
              <a:lnSpc>
                <a:spcPts val="2100"/>
              </a:lnSpc>
              <a:buNone/>
            </a:pPr>
            <a:r>
              <a:rPr sz="1875" b="1" i="0">
                <a:solidFill>
                  <a:srgbClr val="101010"/>
                </a:solidFill>
                <a:latin typeface="Manrope"/>
                <a:ea typeface="Manrope"/>
              </a:rPr>
              <a:t>Неделя 1</a:t>
            </a:r>
            <a:endParaRPr lang="en-US"/>
          </a:p>
        </p:txBody>
      </p:sp>
      <p:sp>
        <p:nvSpPr>
          <p:cNvPr id="97" name="Shape 97"/>
          <p:cNvSpPr/>
          <p:nvPr/>
        </p:nvSpPr>
        <p:spPr>
          <a:xfrm>
            <a:off x="742950" y="4581525"/>
            <a:ext cx="2324100" cy="228600"/>
          </a:xfrm>
          <a:prstGeom prst="rect">
            <a:avLst/>
          </a:prstGeom>
          <a:noFill/>
        </p:spPr>
        <p:txBody>
          <a:bodyPr anchor="t" wrap="square" tIns="0" bIns="0" lIns="0" rIns="0">
            <a:normAutofit/>
          </a:bodyPr>
          <a:lstStyle/>
          <a:p>
            <a:pPr algn="l">
              <a:lnSpc>
                <a:spcPts val="1800"/>
              </a:lnSpc>
              <a:buNone/>
            </a:pPr>
            <a:r>
              <a:rPr sz="1500" b="0" i="0">
                <a:solidFill>
                  <a:srgbClr val="101010"/>
                </a:solidFill>
                <a:latin typeface="Manrope"/>
                <a:ea typeface="Manrope"/>
              </a:rPr>
              <a:t>Согласование и правила</a:t>
            </a:r>
            <a:endParaRPr lang="en-US"/>
          </a:p>
        </p:txBody>
      </p:sp>
      <p:sp>
        <p:nvSpPr>
          <p:cNvPr id="98" name="Shape 98"/>
          <p:cNvSpPr/>
          <p:nvPr/>
        </p:nvSpPr>
        <p:spPr>
          <a:xfrm>
            <a:off x="3371850" y="3152775"/>
            <a:ext cx="2647950" cy="2590800"/>
          </a:xfrm>
          <a:prstGeom prst="roundRect">
            <a:avLst>
              <a:gd name="adj" fmla="val 4412"/>
            </a:avLst>
          </a:prstGeom>
          <a:solidFill>
            <a:srgbClr val="317F93"/>
          </a:solidFill>
        </p:spPr>
        <p:txBody>
          <a:bodyPr/>
          <a:lstStyle/>
          <a:p/>
        </p:txBody>
      </p:sp>
      <p:sp>
        <p:nvSpPr>
          <p:cNvPr id="99" name="Shape 99"/>
          <p:cNvSpPr/>
          <p:nvPr/>
        </p:nvSpPr>
        <p:spPr>
          <a:xfrm>
            <a:off x="3543300" y="3324225"/>
            <a:ext cx="2324100" cy="198090"/>
          </a:xfrm>
          <a:prstGeom prst="rect">
            <a:avLst/>
          </a:prstGeom>
          <a:noFill/>
        </p:spPr>
        <p:txBody>
          <a:bodyPr anchor="t" wrap="square" tIns="0" bIns="0" lIns="0" rIns="0">
            <a:normAutofit/>
          </a:bodyPr>
          <a:lstStyle/>
          <a:p>
            <a:pPr algn="l">
              <a:lnSpc>
                <a:spcPts val="1485"/>
              </a:lnSpc>
              <a:buNone/>
            </a:pPr>
            <a:r>
              <a:rPr sz="1350" b="0" i="0">
                <a:solidFill>
                  <a:srgbClr val="FFFFFF"/>
                </a:solidFill>
                <a:latin typeface="Manrope"/>
                <a:ea typeface="Manrope"/>
              </a:rPr>
              <a:t>02</a:t>
            </a:r>
            <a:endParaRPr lang="en-US"/>
          </a:p>
        </p:txBody>
      </p:sp>
      <p:sp>
        <p:nvSpPr>
          <p:cNvPr id="100" name="Shape 100"/>
          <p:cNvSpPr/>
          <p:nvPr/>
        </p:nvSpPr>
        <p:spPr>
          <a:xfrm>
            <a:off x="3543300" y="3771900"/>
            <a:ext cx="2324100" cy="266700"/>
          </a:xfrm>
          <a:prstGeom prst="rect">
            <a:avLst/>
          </a:prstGeom>
          <a:noFill/>
        </p:spPr>
        <p:txBody>
          <a:bodyPr anchor="t" wrap="square" tIns="0" bIns="0" lIns="0" rIns="0">
            <a:normAutofit/>
          </a:bodyPr>
          <a:lstStyle/>
          <a:p>
            <a:pPr algn="l">
              <a:lnSpc>
                <a:spcPts val="2100"/>
              </a:lnSpc>
              <a:buNone/>
            </a:pPr>
            <a:r>
              <a:rPr sz="1875" b="1" i="0">
                <a:solidFill>
                  <a:srgbClr val="FFFFFF"/>
                </a:solidFill>
                <a:latin typeface="Manrope"/>
                <a:ea typeface="Manrope"/>
              </a:rPr>
              <a:t>Неделя 2</a:t>
            </a:r>
            <a:endParaRPr lang="en-US"/>
          </a:p>
        </p:txBody>
      </p:sp>
      <p:sp>
        <p:nvSpPr>
          <p:cNvPr id="101" name="Shape 101"/>
          <p:cNvSpPr/>
          <p:nvPr/>
        </p:nvSpPr>
        <p:spPr>
          <a:xfrm>
            <a:off x="3543300" y="4581525"/>
            <a:ext cx="2324100" cy="228600"/>
          </a:xfrm>
          <a:prstGeom prst="rect">
            <a:avLst/>
          </a:prstGeom>
          <a:noFill/>
        </p:spPr>
        <p:txBody>
          <a:bodyPr anchor="t" wrap="square" tIns="0" bIns="0" lIns="0" rIns="0">
            <a:normAutofit/>
          </a:bodyPr>
          <a:lstStyle/>
          <a:p>
            <a:pPr algn="l">
              <a:lnSpc>
                <a:spcPts val="1800"/>
              </a:lnSpc>
              <a:buNone/>
            </a:pPr>
            <a:r>
              <a:rPr sz="1500" b="0" i="0">
                <a:solidFill>
                  <a:srgbClr val="FFFFFF"/>
                </a:solidFill>
                <a:latin typeface="Manrope"/>
                <a:ea typeface="Manrope"/>
              </a:rPr>
              <a:t>Сбор и регистрация</a:t>
            </a:r>
            <a:endParaRPr lang="en-US"/>
          </a:p>
        </p:txBody>
      </p:sp>
      <p:sp>
        <p:nvSpPr>
          <p:cNvPr id="102" name="Shape 102"/>
          <p:cNvSpPr/>
          <p:nvPr/>
        </p:nvSpPr>
        <p:spPr>
          <a:xfrm>
            <a:off x="6172200" y="3152775"/>
            <a:ext cx="2647950" cy="2590800"/>
          </a:xfrm>
          <a:prstGeom prst="roundRect">
            <a:avLst>
              <a:gd name="adj" fmla="val 4412"/>
            </a:avLst>
          </a:prstGeom>
          <a:solidFill>
            <a:srgbClr val="141416"/>
          </a:solidFill>
        </p:spPr>
        <p:txBody>
          <a:bodyPr/>
          <a:lstStyle/>
          <a:p/>
        </p:txBody>
      </p:sp>
      <p:sp>
        <p:nvSpPr>
          <p:cNvPr id="103" name="Shape 103"/>
          <p:cNvSpPr/>
          <p:nvPr/>
        </p:nvSpPr>
        <p:spPr>
          <a:xfrm>
            <a:off x="6343650" y="3324225"/>
            <a:ext cx="2324100" cy="198090"/>
          </a:xfrm>
          <a:prstGeom prst="rect">
            <a:avLst/>
          </a:prstGeom>
          <a:noFill/>
        </p:spPr>
        <p:txBody>
          <a:bodyPr anchor="t" wrap="square" tIns="0" bIns="0" lIns="0" rIns="0">
            <a:normAutofit/>
          </a:bodyPr>
          <a:lstStyle/>
          <a:p>
            <a:pPr algn="l">
              <a:lnSpc>
                <a:spcPts val="1485"/>
              </a:lnSpc>
              <a:buNone/>
            </a:pPr>
            <a:r>
              <a:rPr sz="1350" b="0" i="0">
                <a:solidFill>
                  <a:srgbClr val="FFFFFF"/>
                </a:solidFill>
                <a:latin typeface="Manrope"/>
                <a:ea typeface="Manrope"/>
              </a:rPr>
              <a:t>03</a:t>
            </a:r>
            <a:endParaRPr lang="en-US"/>
          </a:p>
        </p:txBody>
      </p:sp>
      <p:sp>
        <p:nvSpPr>
          <p:cNvPr id="104" name="Shape 104"/>
          <p:cNvSpPr/>
          <p:nvPr/>
        </p:nvSpPr>
        <p:spPr>
          <a:xfrm>
            <a:off x="6343650" y="3771900"/>
            <a:ext cx="2324100" cy="266700"/>
          </a:xfrm>
          <a:prstGeom prst="rect">
            <a:avLst/>
          </a:prstGeom>
          <a:noFill/>
        </p:spPr>
        <p:txBody>
          <a:bodyPr anchor="t" wrap="square" tIns="0" bIns="0" lIns="0" rIns="0">
            <a:normAutofit/>
          </a:bodyPr>
          <a:lstStyle/>
          <a:p>
            <a:pPr algn="l">
              <a:lnSpc>
                <a:spcPts val="2100"/>
              </a:lnSpc>
              <a:buNone/>
            </a:pPr>
            <a:r>
              <a:rPr sz="1875" b="1" i="0">
                <a:solidFill>
                  <a:srgbClr val="FFFFFF"/>
                </a:solidFill>
                <a:latin typeface="Manrope"/>
                <a:ea typeface="Manrope"/>
              </a:rPr>
              <a:t>Неделя 3</a:t>
            </a:r>
            <a:endParaRPr lang="en-US"/>
          </a:p>
        </p:txBody>
      </p:sp>
      <p:sp>
        <p:nvSpPr>
          <p:cNvPr id="105" name="Shape 105"/>
          <p:cNvSpPr/>
          <p:nvPr/>
        </p:nvSpPr>
        <p:spPr>
          <a:xfrm>
            <a:off x="6343650" y="4581525"/>
            <a:ext cx="2324100" cy="228600"/>
          </a:xfrm>
          <a:prstGeom prst="rect">
            <a:avLst/>
          </a:prstGeom>
          <a:noFill/>
        </p:spPr>
        <p:txBody>
          <a:bodyPr anchor="t" wrap="square" tIns="0" bIns="0" lIns="0" rIns="0">
            <a:normAutofit/>
          </a:bodyPr>
          <a:lstStyle/>
          <a:p>
            <a:pPr algn="l">
              <a:lnSpc>
                <a:spcPts val="1800"/>
              </a:lnSpc>
              <a:buNone/>
            </a:pPr>
            <a:r>
              <a:rPr sz="1500" b="0" i="0">
                <a:solidFill>
                  <a:srgbClr val="FFFFFF"/>
                </a:solidFill>
                <a:latin typeface="Manrope"/>
                <a:ea typeface="Manrope"/>
              </a:rPr>
              <a:t>Обмены и учёт</a:t>
            </a:r>
            <a:endParaRPr lang="en-US"/>
          </a:p>
        </p:txBody>
      </p:sp>
      <p:sp>
        <p:nvSpPr>
          <p:cNvPr id="106" name="Shape 106"/>
          <p:cNvSpPr/>
          <p:nvPr/>
        </p:nvSpPr>
        <p:spPr>
          <a:xfrm>
            <a:off x="8972550" y="3152775"/>
            <a:ext cx="2647950" cy="2590800"/>
          </a:xfrm>
          <a:prstGeom prst="roundRect">
            <a:avLst>
              <a:gd name="adj" fmla="val 4412"/>
            </a:avLst>
          </a:prstGeom>
          <a:solidFill>
            <a:srgbClr val="F04438"/>
          </a:solidFill>
        </p:spPr>
        <p:txBody>
          <a:bodyPr/>
          <a:lstStyle/>
          <a:p/>
        </p:txBody>
      </p:sp>
      <p:sp>
        <p:nvSpPr>
          <p:cNvPr id="107" name="Shape 107"/>
          <p:cNvSpPr/>
          <p:nvPr/>
        </p:nvSpPr>
        <p:spPr>
          <a:xfrm>
            <a:off x="9144000" y="3324225"/>
            <a:ext cx="2324100" cy="198090"/>
          </a:xfrm>
          <a:prstGeom prst="rect">
            <a:avLst/>
          </a:prstGeom>
          <a:noFill/>
        </p:spPr>
        <p:txBody>
          <a:bodyPr anchor="t" wrap="square" tIns="0" bIns="0" lIns="0" rIns="0">
            <a:normAutofit/>
          </a:bodyPr>
          <a:lstStyle/>
          <a:p>
            <a:pPr algn="l">
              <a:lnSpc>
                <a:spcPts val="1485"/>
              </a:lnSpc>
              <a:buNone/>
            </a:pPr>
            <a:r>
              <a:rPr sz="1350" b="0" i="0">
                <a:solidFill>
                  <a:srgbClr val="101010"/>
                </a:solidFill>
                <a:latin typeface="Manrope"/>
                <a:ea typeface="Manrope"/>
              </a:rPr>
              <a:t>04</a:t>
            </a:r>
            <a:endParaRPr lang="en-US"/>
          </a:p>
        </p:txBody>
      </p:sp>
      <p:sp>
        <p:nvSpPr>
          <p:cNvPr id="108" name="Shape 108"/>
          <p:cNvSpPr/>
          <p:nvPr/>
        </p:nvSpPr>
        <p:spPr>
          <a:xfrm>
            <a:off x="9144000" y="3771900"/>
            <a:ext cx="2324100" cy="266700"/>
          </a:xfrm>
          <a:prstGeom prst="rect">
            <a:avLst/>
          </a:prstGeom>
          <a:noFill/>
        </p:spPr>
        <p:txBody>
          <a:bodyPr anchor="t" wrap="square" tIns="0" bIns="0" lIns="0" rIns="0">
            <a:normAutofit/>
          </a:bodyPr>
          <a:lstStyle/>
          <a:p>
            <a:pPr algn="l">
              <a:lnSpc>
                <a:spcPts val="2100"/>
              </a:lnSpc>
              <a:buNone/>
            </a:pPr>
            <a:r>
              <a:rPr sz="1875" b="1" i="0">
                <a:solidFill>
                  <a:srgbClr val="101010"/>
                </a:solidFill>
                <a:latin typeface="Manrope"/>
                <a:ea typeface="Manrope"/>
              </a:rPr>
              <a:t>Неделя 4</a:t>
            </a:r>
            <a:endParaRPr lang="en-US"/>
          </a:p>
        </p:txBody>
      </p:sp>
      <p:sp>
        <p:nvSpPr>
          <p:cNvPr id="109" name="Shape 109"/>
          <p:cNvSpPr/>
          <p:nvPr/>
        </p:nvSpPr>
        <p:spPr>
          <a:xfrm>
            <a:off x="9144000" y="4581525"/>
            <a:ext cx="2324100" cy="228600"/>
          </a:xfrm>
          <a:prstGeom prst="rect">
            <a:avLst/>
          </a:prstGeom>
          <a:noFill/>
        </p:spPr>
        <p:txBody>
          <a:bodyPr anchor="t" wrap="square" tIns="0" bIns="0" lIns="0" rIns="0">
            <a:normAutofit/>
          </a:bodyPr>
          <a:lstStyle/>
          <a:p>
            <a:pPr algn="l">
              <a:lnSpc>
                <a:spcPts val="1800"/>
              </a:lnSpc>
              <a:buNone/>
            </a:pPr>
            <a:r>
              <a:rPr sz="1500" b="0" i="0">
                <a:solidFill>
                  <a:srgbClr val="101010"/>
                </a:solidFill>
                <a:latin typeface="Manrope"/>
                <a:ea typeface="Manrope"/>
              </a:rPr>
              <a:t>Подсчёт и обсуждение</a:t>
            </a:r>
            <a:endParaRPr lang="en-US"/>
          </a:p>
        </p:txBody>
      </p:sp>
      <p:sp>
        <p:nvSpPr>
          <p:cNvPr id="110" name="Shape 110"/>
          <p:cNvSpPr/>
          <p:nvPr/>
        </p:nvSpPr>
        <p:spPr>
          <a:xfrm>
            <a:off x="266700" y="190500"/>
            <a:ext cx="11658600" cy="619125"/>
          </a:xfrm>
          <a:prstGeom prst="roundRect">
            <a:avLst>
              <a:gd name="adj" fmla="val 44615"/>
            </a:avLst>
          </a:prstGeom>
          <a:solidFill>
            <a:srgbClr val="141416"/>
          </a:solidFill>
        </p:spPr>
        <p:txBody>
          <a:bodyPr/>
          <a:lstStyle/>
          <a:p/>
        </p:txBody>
      </p:sp>
      <p:sp>
        <p:nvSpPr>
          <p:cNvPr id="111" name="Shape 111"/>
          <p:cNvSpPr/>
          <p:nvPr/>
        </p:nvSpPr>
        <p:spPr>
          <a:xfrm>
            <a:off x="466725" y="361950"/>
            <a:ext cx="3638550" cy="232023"/>
          </a:xfrm>
          <a:prstGeom prst="rect">
            <a:avLst/>
          </a:prstGeom>
          <a:noFill/>
        </p:spPr>
        <p:txBody>
          <a:bodyPr anchor="t" wrap="square" tIns="0" bIns="0" lIns="0" rIns="0">
            <a:normAutofit/>
          </a:bodyPr>
          <a:lstStyle/>
          <a:p>
            <a:pPr algn="l">
              <a:lnSpc>
                <a:spcPts val="1827"/>
              </a:lnSpc>
              <a:buNone/>
            </a:pPr>
            <a:r>
              <a:rPr sz="1575" b="0" i="0">
                <a:solidFill>
                  <a:srgbClr val="FFFFFF"/>
                </a:solidFill>
                <a:latin typeface="Manrope"/>
                <a:ea typeface="Manrope"/>
              </a:rPr>
              <a:t>YaSlide · Образец</a:t>
            </a:r>
            <a:endParaRPr lang="en-US"/>
          </a:p>
        </p:txBody>
      </p:sp>
      <p:sp>
        <p:nvSpPr>
          <p:cNvPr id="112" name="Shape 112"/>
          <p:cNvSpPr/>
          <p:nvPr/>
        </p:nvSpPr>
        <p:spPr>
          <a:xfrm>
            <a:off x="7496175" y="419100"/>
            <a:ext cx="4191000" cy="154632"/>
          </a:xfrm>
          <a:prstGeom prst="rect">
            <a:avLst/>
          </a:prstGeom>
          <a:noFill/>
        </p:spPr>
        <p:txBody>
          <a:bodyPr anchor="t" wrap="square" tIns="0" bIns="0" lIns="0" rIns="0">
            <a:normAutofit/>
          </a:bodyPr>
          <a:lstStyle/>
          <a:p>
            <a:pPr algn="l">
              <a:lnSpc>
                <a:spcPts val="1218"/>
              </a:lnSpc>
              <a:buNone/>
            </a:pPr>
            <a:r>
              <a:rPr sz="1050" b="0" i="0">
                <a:solidFill>
                  <a:srgbClr val="FFFFFF"/>
                </a:solidFill>
                <a:latin typeface="Manrope"/>
                <a:ea typeface="Manrope"/>
              </a:rPr>
              <a:t>Учёба · 6 / 10</a:t>
            </a:r>
            <a:endParaRPr lang="en-US"/>
          </a:p>
        </p:txBody>
      </p:sp>
      <p:sp>
        <p:nvSpPr>
          <p:cNvPr id="113" name="Shape 113"/>
          <p:cNvSpPr/>
          <p:nvPr/>
        </p:nvSpPr>
        <p:spPr>
          <a:xfrm>
            <a:off x="533400" y="6191250"/>
            <a:ext cx="11068050" cy="159990"/>
          </a:xfrm>
          <a:prstGeom prst="rect">
            <a:avLst/>
          </a:prstGeom>
          <a:noFill/>
        </p:spPr>
        <p:txBody>
          <a:bodyPr anchor="t" wrap="square" tIns="0" bIns="0" lIns="0" rIns="0">
            <a:normAutofit/>
          </a:bodyPr>
          <a:lstStyle/>
          <a:p>
            <a:pPr algn="l">
              <a:lnSpc>
                <a:spcPts val="1260"/>
              </a:lnSpc>
              <a:buNone/>
            </a:pPr>
            <a:r>
              <a:rPr sz="1200" b="0" i="0">
                <a:solidFill>
                  <a:srgbClr val="FFFFFF"/>
                </a:solidFill>
                <a:latin typeface="Manrope"/>
                <a:ea typeface="Manrope"/>
              </a:rPr>
              <a:t>После последней недели решение принимается по журналу и короткой обратной связи.</a:t>
            </a:r>
            <a:endParaRPr lang="en-US"/>
          </a:p>
        </p:txBody>
      </p:sp>
      <p:sp>
        <p:nvSpPr>
          <p:cNvPr id="114" name="Shape 114"/>
          <p:cNvSpPr/>
          <p:nvPr/>
        </p:nvSpPr>
        <p:spPr>
          <a:xfrm>
            <a:off x="11334750" y="6572250"/>
            <a:ext cx="495300" cy="131415"/>
          </a:xfrm>
          <a:prstGeom prst="rect">
            <a:avLst/>
          </a:prstGeom>
          <a:noFill/>
        </p:spPr>
        <p:txBody>
          <a:bodyPr anchor="t" wrap="square" tIns="0" bIns="0" lIns="0" rIns="0">
            <a:normAutofit/>
          </a:bodyPr>
          <a:lstStyle/>
          <a:p>
            <a:pPr algn="l">
              <a:lnSpc>
                <a:spcPts val="990"/>
              </a:lnSpc>
              <a:buNone/>
            </a:pPr>
            <a:r>
              <a:rPr sz="900" b="0" i="0">
                <a:solidFill>
                  <a:srgbClr val="FFFFFF"/>
                </a:solidFill>
                <a:latin typeface="Manrope"/>
                <a:ea typeface="Manrope"/>
              </a:rPr>
              <a:t>06</a:t>
            </a:r>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141416"/>
        </a:solidFill>
      </p:bgPr>
    </p:bg>
    <p:spTree>
      <p:nvGrpSpPr>
        <p:cNvPr id="1" name=""/>
        <p:cNvGrpSpPr/>
        <p:nvPr/>
      </p:nvGrpSpPr>
      <p:grpSpPr>
        <a:xfrm>
          <a:off x="0" y="0"/>
          <a:ext cx="0" cy="0"/>
          <a:chOff x="0" y="0"/>
          <a:chExt cx="0" cy="0"/>
        </a:xfrm>
      </p:grpSpPr>
      <p:sp>
        <p:nvSpPr>
          <p:cNvPr id="115" name="Shape 115"/>
          <p:cNvSpPr/>
          <p:nvPr/>
        </p:nvSpPr>
        <p:spPr>
          <a:xfrm>
            <a:off x="266700" y="857250"/>
            <a:ext cx="3524250" cy="5734050"/>
          </a:xfrm>
          <a:prstGeom prst="roundRect">
            <a:avLst>
              <a:gd name="adj" fmla="val 7568"/>
            </a:avLst>
          </a:prstGeom>
          <a:solidFill>
            <a:srgbClr val="FFFFFF"/>
          </a:solidFill>
        </p:spPr>
        <p:txBody>
          <a:bodyPr/>
          <a:lstStyle/>
          <a:p/>
        </p:txBody>
      </p:sp>
      <p:sp>
        <p:nvSpPr>
          <p:cNvPr id="116" name="Shape 116"/>
          <p:cNvSpPr/>
          <p:nvPr/>
        </p:nvSpPr>
        <p:spPr>
          <a:xfrm>
            <a:off x="609600" y="1057275"/>
            <a:ext cx="2838450" cy="397669"/>
          </a:xfrm>
          <a:prstGeom prst="rect">
            <a:avLst/>
          </a:prstGeom>
          <a:noFill/>
        </p:spPr>
        <p:txBody>
          <a:bodyPr anchor="t" wrap="square" tIns="0" bIns="0" lIns="0" rIns="0">
            <a:normAutofit/>
          </a:bodyPr>
          <a:lstStyle/>
          <a:p>
            <a:pPr algn="l">
              <a:lnSpc>
                <a:spcPts val="3132"/>
              </a:lnSpc>
              <a:buNone/>
            </a:pPr>
            <a:r>
              <a:rPr sz="2700" b="0" i="0" spc="0">
                <a:solidFill>
                  <a:srgbClr val="141416"/>
                </a:solidFill>
                <a:latin typeface="Manrope"/>
                <a:ea typeface="Manrope"/>
              </a:rPr>
              <a:t>Ресурсы и</a:t>
            </a:r>
            <a:endParaRPr lang="en-US"/>
          </a:p>
        </p:txBody>
      </p:sp>
      <p:sp>
        <p:nvSpPr>
          <p:cNvPr id="117" name="Shape 117"/>
          <p:cNvSpPr/>
          <p:nvPr/>
        </p:nvSpPr>
        <p:spPr>
          <a:xfrm>
            <a:off x="609600" y="1653778"/>
            <a:ext cx="2838450" cy="397669"/>
          </a:xfrm>
          <a:prstGeom prst="rect">
            <a:avLst/>
          </a:prstGeom>
          <a:noFill/>
        </p:spPr>
        <p:txBody>
          <a:bodyPr anchor="t" wrap="square" tIns="0" bIns="0" lIns="0" rIns="0">
            <a:normAutofit/>
          </a:bodyPr>
          <a:lstStyle/>
          <a:p>
            <a:pPr algn="l">
              <a:lnSpc>
                <a:spcPts val="3132"/>
              </a:lnSpc>
              <a:buNone/>
            </a:pPr>
            <a:r>
              <a:rPr sz="2700" b="0" i="0" spc="0">
                <a:solidFill>
                  <a:srgbClr val="141416"/>
                </a:solidFill>
                <a:latin typeface="Manrope"/>
                <a:ea typeface="Manrope"/>
              </a:rPr>
              <a:t>ответственность</a:t>
            </a:r>
            <a:endParaRPr lang="en-US"/>
          </a:p>
        </p:txBody>
      </p:sp>
      <p:sp>
        <p:nvSpPr>
          <p:cNvPr id="118" name="Shape 118"/>
          <p:cNvSpPr/>
          <p:nvPr/>
        </p:nvSpPr>
        <p:spPr>
          <a:xfrm>
            <a:off x="628650" y="4371975"/>
            <a:ext cx="2790825" cy="1148953"/>
          </a:xfrm>
          <a:prstGeom prst="rect">
            <a:avLst/>
          </a:prstGeom>
          <a:noFill/>
        </p:spPr>
        <p:txBody>
          <a:bodyPr anchor="t" wrap="square" tIns="0" bIns="0" lIns="0" rIns="0">
            <a:normAutofit/>
          </a:bodyPr>
          <a:lstStyle/>
          <a:p>
            <a:pPr algn="l">
              <a:lnSpc>
                <a:spcPts val="2262"/>
              </a:lnSpc>
              <a:buNone/>
            </a:pPr>
            <a:r>
              <a:rPr sz="1950" b="0" i="0">
                <a:solidFill>
                  <a:srgbClr val="141416"/>
                </a:solidFill>
                <a:latin typeface="Manrope"/>
                <a:ea typeface="Manrope"/>
              </a:rPr>
              <a:t>План предполагает использование имеющейся полки; покупки не включены.</a:t>
            </a:r>
            <a:endParaRPr lang="en-US"/>
          </a:p>
        </p:txBody>
      </p:sp>
      <p:sp>
        <p:nvSpPr>
          <p:cNvPr id="119" name="Shape 119"/>
          <p:cNvSpPr/>
          <p:nvPr/>
        </p:nvSpPr>
        <p:spPr>
          <a:xfrm>
            <a:off x="4219575" y="1590675"/>
            <a:ext cx="2428875" cy="754261"/>
          </a:xfrm>
          <a:prstGeom prst="rect">
            <a:avLst/>
          </a:prstGeom>
          <a:solidFill>
            <a:srgbClr val="F5A49C"/>
          </a:solidFill>
          <a:ln w="9525">
            <a:solidFill>
              <a:srgbClr val="D1D5DB"/>
            </a:solidFill>
          </a:ln>
        </p:spPr>
        <p:txBody>
          <a:bodyPr/>
          <a:lstStyle/>
          <a:p/>
        </p:txBody>
      </p:sp>
      <p:sp>
        <p:nvSpPr>
          <p:cNvPr id="120" name="Shape 120"/>
          <p:cNvSpPr/>
          <p:nvPr/>
        </p:nvSpPr>
        <p:spPr>
          <a:xfrm>
            <a:off x="4286250" y="1858268"/>
            <a:ext cx="590401" cy="219075"/>
          </a:xfrm>
          <a:prstGeom prst="rect">
            <a:avLst/>
          </a:prstGeom>
          <a:noFill/>
        </p:spPr>
        <p:txBody>
          <a:bodyPr anchor="t" wrap="square" tIns="0" bIns="0" lIns="0" rIns="0">
            <a:normAutofit/>
          </a:bodyPr>
          <a:lstStyle/>
          <a:p>
            <a:pPr algn="l">
              <a:lnSpc>
                <a:spcPts val="1725"/>
              </a:lnSpc>
              <a:buNone/>
            </a:pPr>
            <a:r>
              <a:rPr sz="1500" b="1" i="0">
                <a:solidFill>
                  <a:srgbClr val="141416"/>
                </a:solidFill>
                <a:latin typeface="Manrope"/>
                <a:ea typeface="Manrope"/>
              </a:rPr>
              <a:t>Ресурс</a:t>
            </a:r>
            <a:endParaRPr lang="en-US"/>
          </a:p>
        </p:txBody>
      </p:sp>
      <p:sp>
        <p:nvSpPr>
          <p:cNvPr id="121" name="Shape 121"/>
          <p:cNvSpPr/>
          <p:nvPr/>
        </p:nvSpPr>
        <p:spPr>
          <a:xfrm>
            <a:off x="6648450" y="1590675"/>
            <a:ext cx="2428875" cy="754261"/>
          </a:xfrm>
          <a:prstGeom prst="rect">
            <a:avLst/>
          </a:prstGeom>
          <a:solidFill>
            <a:srgbClr val="F5A49C"/>
          </a:solidFill>
          <a:ln w="9525">
            <a:solidFill>
              <a:srgbClr val="D1D5DB"/>
            </a:solidFill>
          </a:ln>
        </p:spPr>
        <p:txBody>
          <a:bodyPr/>
          <a:lstStyle/>
          <a:p/>
        </p:txBody>
      </p:sp>
      <p:sp>
        <p:nvSpPr>
          <p:cNvPr id="122" name="Shape 122"/>
          <p:cNvSpPr/>
          <p:nvPr/>
        </p:nvSpPr>
        <p:spPr>
          <a:xfrm>
            <a:off x="6715125" y="1858268"/>
            <a:ext cx="1145679" cy="219075"/>
          </a:xfrm>
          <a:prstGeom prst="rect">
            <a:avLst/>
          </a:prstGeom>
          <a:noFill/>
        </p:spPr>
        <p:txBody>
          <a:bodyPr anchor="t" wrap="square" tIns="0" bIns="0" lIns="0" rIns="0">
            <a:normAutofit/>
          </a:bodyPr>
          <a:lstStyle/>
          <a:p>
            <a:pPr algn="l">
              <a:lnSpc>
                <a:spcPts val="1725"/>
              </a:lnSpc>
              <a:buNone/>
            </a:pPr>
            <a:r>
              <a:rPr sz="1500" b="1" i="0">
                <a:solidFill>
                  <a:srgbClr val="141416"/>
                </a:solidFill>
                <a:latin typeface="Manrope"/>
                <a:ea typeface="Manrope"/>
              </a:rPr>
              <a:t>Кто отвечает</a:t>
            </a:r>
            <a:endParaRPr lang="en-US"/>
          </a:p>
        </p:txBody>
      </p:sp>
      <p:sp>
        <p:nvSpPr>
          <p:cNvPr id="123" name="Shape 123"/>
          <p:cNvSpPr/>
          <p:nvPr/>
        </p:nvSpPr>
        <p:spPr>
          <a:xfrm>
            <a:off x="9077325" y="1590675"/>
            <a:ext cx="2428875" cy="754261"/>
          </a:xfrm>
          <a:prstGeom prst="rect">
            <a:avLst/>
          </a:prstGeom>
          <a:solidFill>
            <a:srgbClr val="F5A49C"/>
          </a:solidFill>
          <a:ln w="9525">
            <a:solidFill>
              <a:srgbClr val="D1D5DB"/>
            </a:solidFill>
          </a:ln>
        </p:spPr>
        <p:txBody>
          <a:bodyPr/>
          <a:lstStyle/>
          <a:p/>
        </p:txBody>
      </p:sp>
      <p:sp>
        <p:nvSpPr>
          <p:cNvPr id="124" name="Shape 124"/>
          <p:cNvSpPr/>
          <p:nvPr/>
        </p:nvSpPr>
        <p:spPr>
          <a:xfrm>
            <a:off x="9144000" y="1858268"/>
            <a:ext cx="1284387" cy="219075"/>
          </a:xfrm>
          <a:prstGeom prst="rect">
            <a:avLst/>
          </a:prstGeom>
          <a:noFill/>
        </p:spPr>
        <p:txBody>
          <a:bodyPr anchor="t" wrap="square" tIns="0" bIns="0" lIns="0" rIns="0">
            <a:normAutofit/>
          </a:bodyPr>
          <a:lstStyle/>
          <a:p>
            <a:pPr algn="l">
              <a:lnSpc>
                <a:spcPts val="1725"/>
              </a:lnSpc>
              <a:buNone/>
            </a:pPr>
            <a:r>
              <a:rPr sz="1500" b="1" i="0">
                <a:solidFill>
                  <a:srgbClr val="141416"/>
                </a:solidFill>
                <a:latin typeface="Manrope"/>
                <a:ea typeface="Manrope"/>
              </a:rPr>
              <a:t>Что проверить</a:t>
            </a:r>
            <a:endParaRPr lang="en-US"/>
          </a:p>
        </p:txBody>
      </p:sp>
      <p:sp>
        <p:nvSpPr>
          <p:cNvPr id="125" name="Shape 125"/>
          <p:cNvSpPr/>
          <p:nvPr/>
        </p:nvSpPr>
        <p:spPr>
          <a:xfrm>
            <a:off x="4219575" y="2344936"/>
            <a:ext cx="2428875" cy="754410"/>
          </a:xfrm>
          <a:prstGeom prst="rect">
            <a:avLst/>
          </a:prstGeom>
          <a:solidFill>
            <a:srgbClr val="EDEDEB"/>
          </a:solidFill>
          <a:ln w="9525">
            <a:solidFill>
              <a:srgbClr val="D1D5DB"/>
            </a:solidFill>
          </a:ln>
        </p:spPr>
        <p:txBody>
          <a:bodyPr/>
          <a:lstStyle/>
          <a:p/>
        </p:txBody>
      </p:sp>
      <p:sp>
        <p:nvSpPr>
          <p:cNvPr id="126" name="Shape 126"/>
          <p:cNvSpPr/>
          <p:nvPr/>
        </p:nvSpPr>
        <p:spPr>
          <a:xfrm>
            <a:off x="4286250" y="2618036"/>
            <a:ext cx="1129308" cy="208062"/>
          </a:xfrm>
          <a:prstGeom prst="rect">
            <a:avLst/>
          </a:prstGeom>
          <a:noFill/>
        </p:spPr>
        <p:txBody>
          <a:bodyPr anchor="t" wrap="square" tIns="0" bIns="0" lIns="0" rIns="0">
            <a:normAutofit/>
          </a:bodyPr>
          <a:lstStyle/>
          <a:p>
            <a:pPr algn="l">
              <a:lnSpc>
                <a:spcPts val="1639"/>
              </a:lnSpc>
              <a:buNone/>
            </a:pPr>
            <a:r>
              <a:rPr sz="1425" b="0" i="0">
                <a:solidFill>
                  <a:srgbClr val="141416"/>
                </a:solidFill>
                <a:latin typeface="Manrope"/>
                <a:ea typeface="Manrope"/>
              </a:rPr>
              <a:t>Полка и место</a:t>
            </a:r>
            <a:endParaRPr lang="en-US"/>
          </a:p>
        </p:txBody>
      </p:sp>
      <p:sp>
        <p:nvSpPr>
          <p:cNvPr id="127" name="Shape 127"/>
          <p:cNvSpPr/>
          <p:nvPr/>
        </p:nvSpPr>
        <p:spPr>
          <a:xfrm>
            <a:off x="6648450" y="2344936"/>
            <a:ext cx="2428875" cy="754410"/>
          </a:xfrm>
          <a:prstGeom prst="rect">
            <a:avLst/>
          </a:prstGeom>
          <a:solidFill>
            <a:srgbClr val="EDEDEB"/>
          </a:solidFill>
          <a:ln w="9525">
            <a:solidFill>
              <a:srgbClr val="D1D5DB"/>
            </a:solidFill>
          </a:ln>
        </p:spPr>
        <p:txBody>
          <a:bodyPr/>
          <a:lstStyle/>
          <a:p/>
        </p:txBody>
      </p:sp>
      <p:sp>
        <p:nvSpPr>
          <p:cNvPr id="128" name="Shape 128"/>
          <p:cNvSpPr/>
          <p:nvPr/>
        </p:nvSpPr>
        <p:spPr>
          <a:xfrm>
            <a:off x="6715125" y="2618036"/>
            <a:ext cx="675382" cy="208062"/>
          </a:xfrm>
          <a:prstGeom prst="rect">
            <a:avLst/>
          </a:prstGeom>
          <a:noFill/>
        </p:spPr>
        <p:txBody>
          <a:bodyPr anchor="t" wrap="square" tIns="0" bIns="0" lIns="0" rIns="0">
            <a:normAutofit/>
          </a:bodyPr>
          <a:lstStyle/>
          <a:p>
            <a:pPr algn="l">
              <a:lnSpc>
                <a:spcPts val="1639"/>
              </a:lnSpc>
              <a:buNone/>
            </a:pPr>
            <a:r>
              <a:rPr sz="1425" b="0" i="0">
                <a:solidFill>
                  <a:srgbClr val="141416"/>
                </a:solidFill>
                <a:latin typeface="Manrope"/>
                <a:ea typeface="Manrope"/>
              </a:rPr>
              <a:t>Куратор</a:t>
            </a:r>
            <a:endParaRPr lang="en-US"/>
          </a:p>
        </p:txBody>
      </p:sp>
      <p:sp>
        <p:nvSpPr>
          <p:cNvPr id="129" name="Shape 129"/>
          <p:cNvSpPr/>
          <p:nvPr/>
        </p:nvSpPr>
        <p:spPr>
          <a:xfrm>
            <a:off x="9077325" y="2344936"/>
            <a:ext cx="2428875" cy="754410"/>
          </a:xfrm>
          <a:prstGeom prst="rect">
            <a:avLst/>
          </a:prstGeom>
          <a:solidFill>
            <a:srgbClr val="EDEDEB"/>
          </a:solidFill>
          <a:ln w="9525">
            <a:solidFill>
              <a:srgbClr val="D1D5DB"/>
            </a:solidFill>
          </a:ln>
        </p:spPr>
        <p:txBody>
          <a:bodyPr/>
          <a:lstStyle/>
          <a:p/>
        </p:txBody>
      </p:sp>
      <p:sp>
        <p:nvSpPr>
          <p:cNvPr id="130" name="Shape 130"/>
          <p:cNvSpPr/>
          <p:nvPr/>
        </p:nvSpPr>
        <p:spPr>
          <a:xfrm>
            <a:off x="9144000" y="2618036"/>
            <a:ext cx="1290935" cy="208062"/>
          </a:xfrm>
          <a:prstGeom prst="rect">
            <a:avLst/>
          </a:prstGeom>
          <a:noFill/>
        </p:spPr>
        <p:txBody>
          <a:bodyPr anchor="t" wrap="square" tIns="0" bIns="0" lIns="0" rIns="0">
            <a:normAutofit/>
          </a:bodyPr>
          <a:lstStyle/>
          <a:p>
            <a:pPr algn="l">
              <a:lnSpc>
                <a:spcPts val="1639"/>
              </a:lnSpc>
              <a:buNone/>
            </a:pPr>
            <a:r>
              <a:rPr sz="1425" b="0" i="0">
                <a:solidFill>
                  <a:srgbClr val="141416"/>
                </a:solidFill>
                <a:latin typeface="Manrope"/>
                <a:ea typeface="Manrope"/>
              </a:rPr>
              <a:t>Проход и доступ</a:t>
            </a:r>
            <a:endParaRPr lang="en-US"/>
          </a:p>
        </p:txBody>
      </p:sp>
      <p:sp>
        <p:nvSpPr>
          <p:cNvPr id="131" name="Shape 131"/>
          <p:cNvSpPr/>
          <p:nvPr/>
        </p:nvSpPr>
        <p:spPr>
          <a:xfrm>
            <a:off x="4219575" y="3099346"/>
            <a:ext cx="2428875" cy="754410"/>
          </a:xfrm>
          <a:prstGeom prst="rect">
            <a:avLst/>
          </a:prstGeom>
          <a:solidFill>
            <a:srgbClr val="EDEDEB"/>
          </a:solidFill>
          <a:ln w="9525">
            <a:solidFill>
              <a:srgbClr val="D1D5DB"/>
            </a:solidFill>
          </a:ln>
        </p:spPr>
        <p:txBody>
          <a:bodyPr/>
          <a:lstStyle/>
          <a:p/>
        </p:txBody>
      </p:sp>
      <p:sp>
        <p:nvSpPr>
          <p:cNvPr id="132" name="Shape 132"/>
          <p:cNvSpPr/>
          <p:nvPr/>
        </p:nvSpPr>
        <p:spPr>
          <a:xfrm>
            <a:off x="4286250" y="3372445"/>
            <a:ext cx="1159966" cy="208062"/>
          </a:xfrm>
          <a:prstGeom prst="rect">
            <a:avLst/>
          </a:prstGeom>
          <a:noFill/>
        </p:spPr>
        <p:txBody>
          <a:bodyPr anchor="t" wrap="square" tIns="0" bIns="0" lIns="0" rIns="0">
            <a:normAutofit/>
          </a:bodyPr>
          <a:lstStyle/>
          <a:p>
            <a:pPr algn="l">
              <a:lnSpc>
                <a:spcPts val="1639"/>
              </a:lnSpc>
              <a:buNone/>
            </a:pPr>
            <a:r>
              <a:rPr sz="1425" b="0" i="0">
                <a:solidFill>
                  <a:srgbClr val="141416"/>
                </a:solidFill>
                <a:latin typeface="Manrope"/>
                <a:ea typeface="Manrope"/>
              </a:rPr>
              <a:t>Карточки книг</a:t>
            </a:r>
            <a:endParaRPr lang="en-US"/>
          </a:p>
        </p:txBody>
      </p:sp>
      <p:sp>
        <p:nvSpPr>
          <p:cNvPr id="133" name="Shape 133"/>
          <p:cNvSpPr/>
          <p:nvPr/>
        </p:nvSpPr>
        <p:spPr>
          <a:xfrm>
            <a:off x="6648450" y="3099346"/>
            <a:ext cx="2428875" cy="754410"/>
          </a:xfrm>
          <a:prstGeom prst="rect">
            <a:avLst/>
          </a:prstGeom>
          <a:solidFill>
            <a:srgbClr val="EDEDEB"/>
          </a:solidFill>
          <a:ln w="9525">
            <a:solidFill>
              <a:srgbClr val="D1D5DB"/>
            </a:solidFill>
          </a:ln>
        </p:spPr>
        <p:txBody>
          <a:bodyPr/>
          <a:lstStyle/>
          <a:p/>
        </p:txBody>
      </p:sp>
      <p:sp>
        <p:nvSpPr>
          <p:cNvPr id="134" name="Shape 134"/>
          <p:cNvSpPr/>
          <p:nvPr/>
        </p:nvSpPr>
        <p:spPr>
          <a:xfrm>
            <a:off x="6715125" y="3372445"/>
            <a:ext cx="1147465" cy="208062"/>
          </a:xfrm>
          <a:prstGeom prst="rect">
            <a:avLst/>
          </a:prstGeom>
          <a:noFill/>
        </p:spPr>
        <p:txBody>
          <a:bodyPr anchor="t" wrap="square" tIns="0" bIns="0" lIns="0" rIns="0">
            <a:normAutofit/>
          </a:bodyPr>
          <a:lstStyle/>
          <a:p>
            <a:pPr algn="l">
              <a:lnSpc>
                <a:spcPts val="1639"/>
              </a:lnSpc>
              <a:buNone/>
            </a:pPr>
            <a:r>
              <a:rPr sz="1425" b="0" i="0">
                <a:solidFill>
                  <a:srgbClr val="141416"/>
                </a:solidFill>
                <a:latin typeface="Manrope"/>
                <a:ea typeface="Manrope"/>
              </a:rPr>
              <a:t>Автор проекта</a:t>
            </a:r>
            <a:endParaRPr lang="en-US"/>
          </a:p>
        </p:txBody>
      </p:sp>
      <p:sp>
        <p:nvSpPr>
          <p:cNvPr id="135" name="Shape 135"/>
          <p:cNvSpPr/>
          <p:nvPr/>
        </p:nvSpPr>
        <p:spPr>
          <a:xfrm>
            <a:off x="9077325" y="3099346"/>
            <a:ext cx="2428875" cy="754410"/>
          </a:xfrm>
          <a:prstGeom prst="rect">
            <a:avLst/>
          </a:prstGeom>
          <a:solidFill>
            <a:srgbClr val="EDEDEB"/>
          </a:solidFill>
          <a:ln w="9525">
            <a:solidFill>
              <a:srgbClr val="D1D5DB"/>
            </a:solidFill>
          </a:ln>
        </p:spPr>
        <p:txBody>
          <a:bodyPr/>
          <a:lstStyle/>
          <a:p/>
        </p:txBody>
      </p:sp>
      <p:sp>
        <p:nvSpPr>
          <p:cNvPr id="136" name="Shape 136"/>
          <p:cNvSpPr/>
          <p:nvPr/>
        </p:nvSpPr>
        <p:spPr>
          <a:xfrm>
            <a:off x="9144000" y="3372445"/>
            <a:ext cx="1276350" cy="208062"/>
          </a:xfrm>
          <a:prstGeom prst="rect">
            <a:avLst/>
          </a:prstGeom>
          <a:noFill/>
        </p:spPr>
        <p:txBody>
          <a:bodyPr anchor="t" wrap="square" tIns="0" bIns="0" lIns="0" rIns="0">
            <a:normAutofit/>
          </a:bodyPr>
          <a:lstStyle/>
          <a:p>
            <a:pPr algn="l">
              <a:lnSpc>
                <a:spcPts val="1639"/>
              </a:lnSpc>
              <a:buNone/>
            </a:pPr>
            <a:r>
              <a:rPr sz="1425" b="0" i="0">
                <a:solidFill>
                  <a:srgbClr val="141416"/>
                </a:solidFill>
                <a:latin typeface="Manrope"/>
                <a:ea typeface="Manrope"/>
              </a:rPr>
              <a:t>Код и состояние</a:t>
            </a:r>
            <a:endParaRPr lang="en-US"/>
          </a:p>
        </p:txBody>
      </p:sp>
      <p:sp>
        <p:nvSpPr>
          <p:cNvPr id="137" name="Shape 137"/>
          <p:cNvSpPr/>
          <p:nvPr/>
        </p:nvSpPr>
        <p:spPr>
          <a:xfrm>
            <a:off x="4219575" y="3853755"/>
            <a:ext cx="2428875" cy="754410"/>
          </a:xfrm>
          <a:prstGeom prst="rect">
            <a:avLst/>
          </a:prstGeom>
          <a:solidFill>
            <a:srgbClr val="EDEDEB"/>
          </a:solidFill>
          <a:ln w="9525">
            <a:solidFill>
              <a:srgbClr val="D1D5DB"/>
            </a:solidFill>
          </a:ln>
        </p:spPr>
        <p:txBody>
          <a:bodyPr/>
          <a:lstStyle/>
          <a:p/>
        </p:txBody>
      </p:sp>
      <p:sp>
        <p:nvSpPr>
          <p:cNvPr id="138" name="Shape 138"/>
          <p:cNvSpPr/>
          <p:nvPr/>
        </p:nvSpPr>
        <p:spPr>
          <a:xfrm>
            <a:off x="4286250" y="4126855"/>
            <a:ext cx="1315194" cy="208062"/>
          </a:xfrm>
          <a:prstGeom prst="rect">
            <a:avLst/>
          </a:prstGeom>
          <a:noFill/>
        </p:spPr>
        <p:txBody>
          <a:bodyPr anchor="t" wrap="square" tIns="0" bIns="0" lIns="0" rIns="0">
            <a:normAutofit/>
          </a:bodyPr>
          <a:lstStyle/>
          <a:p>
            <a:pPr algn="l">
              <a:lnSpc>
                <a:spcPts val="1639"/>
              </a:lnSpc>
              <a:buNone/>
            </a:pPr>
            <a:r>
              <a:rPr sz="1425" b="0" i="0">
                <a:solidFill>
                  <a:srgbClr val="141416"/>
                </a:solidFill>
                <a:latin typeface="Manrope"/>
                <a:ea typeface="Manrope"/>
              </a:rPr>
              <a:t>Журнал обменов</a:t>
            </a:r>
            <a:endParaRPr lang="en-US"/>
          </a:p>
        </p:txBody>
      </p:sp>
      <p:sp>
        <p:nvSpPr>
          <p:cNvPr id="139" name="Shape 139"/>
          <p:cNvSpPr/>
          <p:nvPr/>
        </p:nvSpPr>
        <p:spPr>
          <a:xfrm>
            <a:off x="6648450" y="3853755"/>
            <a:ext cx="2428875" cy="754410"/>
          </a:xfrm>
          <a:prstGeom prst="rect">
            <a:avLst/>
          </a:prstGeom>
          <a:solidFill>
            <a:srgbClr val="EDEDEB"/>
          </a:solidFill>
          <a:ln w="9525">
            <a:solidFill>
              <a:srgbClr val="D1D5DB"/>
            </a:solidFill>
          </a:ln>
        </p:spPr>
        <p:txBody>
          <a:bodyPr/>
          <a:lstStyle/>
          <a:p/>
        </p:txBody>
      </p:sp>
      <p:sp>
        <p:nvSpPr>
          <p:cNvPr id="140" name="Shape 140"/>
          <p:cNvSpPr/>
          <p:nvPr/>
        </p:nvSpPr>
        <p:spPr>
          <a:xfrm>
            <a:off x="6715125" y="4126855"/>
            <a:ext cx="844004" cy="208062"/>
          </a:xfrm>
          <a:prstGeom prst="rect">
            <a:avLst/>
          </a:prstGeom>
          <a:noFill/>
        </p:spPr>
        <p:txBody>
          <a:bodyPr anchor="t" wrap="square" tIns="0" bIns="0" lIns="0" rIns="0">
            <a:normAutofit/>
          </a:bodyPr>
          <a:lstStyle/>
          <a:p>
            <a:pPr algn="l">
              <a:lnSpc>
                <a:spcPts val="1639"/>
              </a:lnSpc>
              <a:buNone/>
            </a:pPr>
            <a:r>
              <a:rPr sz="1425" b="0" i="0">
                <a:solidFill>
                  <a:srgbClr val="141416"/>
                </a:solidFill>
                <a:latin typeface="Manrope"/>
                <a:ea typeface="Manrope"/>
              </a:rPr>
              <a:t>Дежурный</a:t>
            </a:r>
            <a:endParaRPr lang="en-US"/>
          </a:p>
        </p:txBody>
      </p:sp>
      <p:sp>
        <p:nvSpPr>
          <p:cNvPr id="141" name="Shape 141"/>
          <p:cNvSpPr/>
          <p:nvPr/>
        </p:nvSpPr>
        <p:spPr>
          <a:xfrm>
            <a:off x="9077325" y="3853755"/>
            <a:ext cx="2428875" cy="754410"/>
          </a:xfrm>
          <a:prstGeom prst="rect">
            <a:avLst/>
          </a:prstGeom>
          <a:solidFill>
            <a:srgbClr val="EDEDEB"/>
          </a:solidFill>
          <a:ln w="9525">
            <a:solidFill>
              <a:srgbClr val="D1D5DB"/>
            </a:solidFill>
          </a:ln>
        </p:spPr>
        <p:txBody>
          <a:bodyPr/>
          <a:lstStyle/>
          <a:p/>
        </p:txBody>
      </p:sp>
      <p:sp>
        <p:nvSpPr>
          <p:cNvPr id="142" name="Shape 142"/>
          <p:cNvSpPr/>
          <p:nvPr/>
        </p:nvSpPr>
        <p:spPr>
          <a:xfrm>
            <a:off x="9144000" y="4126855"/>
            <a:ext cx="1828949" cy="208062"/>
          </a:xfrm>
          <a:prstGeom prst="rect">
            <a:avLst/>
          </a:prstGeom>
          <a:noFill/>
        </p:spPr>
        <p:txBody>
          <a:bodyPr anchor="t" wrap="square" tIns="0" bIns="0" lIns="0" rIns="0">
            <a:normAutofit/>
          </a:bodyPr>
          <a:lstStyle/>
          <a:p>
            <a:pPr algn="l">
              <a:lnSpc>
                <a:spcPts val="1639"/>
              </a:lnSpc>
              <a:buNone/>
            </a:pPr>
            <a:r>
              <a:rPr sz="1425" b="0" i="0">
                <a:solidFill>
                  <a:srgbClr val="141416"/>
                </a:solidFill>
                <a:latin typeface="Manrope"/>
                <a:ea typeface="Manrope"/>
              </a:rPr>
              <a:t>Запись каждого обмена</a:t>
            </a:r>
            <a:endParaRPr lang="en-US"/>
          </a:p>
        </p:txBody>
      </p:sp>
      <p:sp>
        <p:nvSpPr>
          <p:cNvPr id="143" name="Shape 143"/>
          <p:cNvSpPr/>
          <p:nvPr/>
        </p:nvSpPr>
        <p:spPr>
          <a:xfrm>
            <a:off x="4219575" y="4608165"/>
            <a:ext cx="2428875" cy="754261"/>
          </a:xfrm>
          <a:prstGeom prst="rect">
            <a:avLst/>
          </a:prstGeom>
          <a:solidFill>
            <a:srgbClr val="EDEDEB"/>
          </a:solidFill>
          <a:ln w="9525">
            <a:solidFill>
              <a:srgbClr val="D1D5DB"/>
            </a:solidFill>
          </a:ln>
        </p:spPr>
        <p:txBody>
          <a:bodyPr/>
          <a:lstStyle/>
          <a:p/>
        </p:txBody>
      </p:sp>
      <p:sp>
        <p:nvSpPr>
          <p:cNvPr id="144" name="Shape 144"/>
          <p:cNvSpPr/>
          <p:nvPr/>
        </p:nvSpPr>
        <p:spPr>
          <a:xfrm>
            <a:off x="4286250" y="4881265"/>
            <a:ext cx="666899" cy="208062"/>
          </a:xfrm>
          <a:prstGeom prst="rect">
            <a:avLst/>
          </a:prstGeom>
          <a:noFill/>
        </p:spPr>
        <p:txBody>
          <a:bodyPr anchor="t" wrap="square" tIns="0" bIns="0" lIns="0" rIns="0">
            <a:normAutofit/>
          </a:bodyPr>
          <a:lstStyle/>
          <a:p>
            <a:pPr algn="l">
              <a:lnSpc>
                <a:spcPts val="1639"/>
              </a:lnSpc>
              <a:buNone/>
            </a:pPr>
            <a:r>
              <a:rPr sz="1425" b="0" i="0">
                <a:solidFill>
                  <a:srgbClr val="141416"/>
                </a:solidFill>
                <a:latin typeface="Manrope"/>
                <a:ea typeface="Manrope"/>
              </a:rPr>
              <a:t>Правила</a:t>
            </a:r>
            <a:endParaRPr lang="en-US"/>
          </a:p>
        </p:txBody>
      </p:sp>
      <p:sp>
        <p:nvSpPr>
          <p:cNvPr id="145" name="Shape 145"/>
          <p:cNvSpPr/>
          <p:nvPr/>
        </p:nvSpPr>
        <p:spPr>
          <a:xfrm>
            <a:off x="6648450" y="4608165"/>
            <a:ext cx="2428875" cy="754261"/>
          </a:xfrm>
          <a:prstGeom prst="rect">
            <a:avLst/>
          </a:prstGeom>
          <a:solidFill>
            <a:srgbClr val="EDEDEB"/>
          </a:solidFill>
          <a:ln w="9525">
            <a:solidFill>
              <a:srgbClr val="D1D5DB"/>
            </a:solidFill>
          </a:ln>
        </p:spPr>
        <p:txBody>
          <a:bodyPr/>
          <a:lstStyle/>
          <a:p/>
        </p:txBody>
      </p:sp>
      <p:sp>
        <p:nvSpPr>
          <p:cNvPr id="146" name="Shape 146"/>
          <p:cNvSpPr/>
          <p:nvPr/>
        </p:nvSpPr>
        <p:spPr>
          <a:xfrm>
            <a:off x="6715125" y="4881265"/>
            <a:ext cx="1105495" cy="208062"/>
          </a:xfrm>
          <a:prstGeom prst="rect">
            <a:avLst/>
          </a:prstGeom>
          <a:noFill/>
        </p:spPr>
        <p:txBody>
          <a:bodyPr anchor="t" wrap="square" tIns="0" bIns="0" lIns="0" rIns="0">
            <a:normAutofit/>
          </a:bodyPr>
          <a:lstStyle/>
          <a:p>
            <a:pPr algn="l">
              <a:lnSpc>
                <a:spcPts val="1639"/>
              </a:lnSpc>
              <a:buNone/>
            </a:pPr>
            <a:r>
              <a:rPr sz="1425" b="0" i="0">
                <a:solidFill>
                  <a:srgbClr val="141416"/>
                </a:solidFill>
                <a:latin typeface="Manrope"/>
                <a:ea typeface="Manrope"/>
              </a:rPr>
              <a:t>Библиотекарь</a:t>
            </a:r>
            <a:endParaRPr lang="en-US"/>
          </a:p>
        </p:txBody>
      </p:sp>
      <p:sp>
        <p:nvSpPr>
          <p:cNvPr id="147" name="Shape 147"/>
          <p:cNvSpPr/>
          <p:nvPr/>
        </p:nvSpPr>
        <p:spPr>
          <a:xfrm>
            <a:off x="9077325" y="4608165"/>
            <a:ext cx="2428875" cy="754261"/>
          </a:xfrm>
          <a:prstGeom prst="rect">
            <a:avLst/>
          </a:prstGeom>
          <a:solidFill>
            <a:srgbClr val="EDEDEB"/>
          </a:solidFill>
          <a:ln w="9525">
            <a:solidFill>
              <a:srgbClr val="D1D5DB"/>
            </a:solidFill>
          </a:ln>
        </p:spPr>
        <p:txBody>
          <a:bodyPr/>
          <a:lstStyle/>
          <a:p/>
        </p:txBody>
      </p:sp>
      <p:sp>
        <p:nvSpPr>
          <p:cNvPr id="148" name="Shape 148"/>
          <p:cNvSpPr/>
          <p:nvPr/>
        </p:nvSpPr>
        <p:spPr>
          <a:xfrm>
            <a:off x="9144000" y="4881265"/>
            <a:ext cx="1688306" cy="208062"/>
          </a:xfrm>
          <a:prstGeom prst="rect">
            <a:avLst/>
          </a:prstGeom>
          <a:noFill/>
        </p:spPr>
        <p:txBody>
          <a:bodyPr anchor="t" wrap="square" tIns="0" bIns="0" lIns="0" rIns="0">
            <a:normAutofit/>
          </a:bodyPr>
          <a:lstStyle/>
          <a:p>
            <a:pPr algn="l">
              <a:lnSpc>
                <a:spcPts val="1639"/>
              </a:lnSpc>
              <a:buNone/>
            </a:pPr>
            <a:r>
              <a:rPr sz="1425" b="0" i="0">
                <a:solidFill>
                  <a:srgbClr val="141416"/>
                </a:solidFill>
                <a:latin typeface="Manrope"/>
                <a:ea typeface="Manrope"/>
              </a:rPr>
              <a:t>Понятность и возраст</a:t>
            </a:r>
            <a:endParaRPr lang="en-US"/>
          </a:p>
        </p:txBody>
      </p:sp>
      <p:sp>
        <p:nvSpPr>
          <p:cNvPr id="149" name="Shape 149"/>
          <p:cNvSpPr/>
          <p:nvPr/>
        </p:nvSpPr>
        <p:spPr>
          <a:xfrm>
            <a:off x="4229100" y="6286500"/>
            <a:ext cx="7448550" cy="132457"/>
          </a:xfrm>
          <a:prstGeom prst="rect">
            <a:avLst/>
          </a:prstGeom>
          <a:noFill/>
        </p:spPr>
        <p:txBody>
          <a:bodyPr anchor="t" wrap="square" tIns="0" bIns="0" lIns="0" rIns="0">
            <a:normAutofit/>
          </a:bodyPr>
          <a:lstStyle/>
          <a:p>
            <a:pPr algn="l">
              <a:lnSpc>
                <a:spcPts val="1044"/>
              </a:lnSpc>
              <a:buNone/>
            </a:pPr>
            <a:r>
              <a:rPr sz="900" b="0" i="0">
                <a:solidFill>
                  <a:srgbClr val="FFFFFF"/>
                </a:solidFill>
                <a:latin typeface="Manrope"/>
                <a:ea typeface="Manrope"/>
              </a:rPr>
              <a:t xml:space="preserve"> </a:t>
            </a:r>
            <a:endParaRPr lang="en-US"/>
          </a:p>
        </p:txBody>
      </p:sp>
      <p:sp>
        <p:nvSpPr>
          <p:cNvPr id="150" name="Shape 150"/>
          <p:cNvSpPr/>
          <p:nvPr/>
        </p:nvSpPr>
        <p:spPr>
          <a:xfrm>
            <a:off x="266700" y="190500"/>
            <a:ext cx="11658600" cy="619125"/>
          </a:xfrm>
          <a:prstGeom prst="roundRect">
            <a:avLst>
              <a:gd name="adj" fmla="val 44615"/>
            </a:avLst>
          </a:prstGeom>
          <a:solidFill>
            <a:srgbClr val="141416"/>
          </a:solidFill>
        </p:spPr>
        <p:txBody>
          <a:bodyPr/>
          <a:lstStyle/>
          <a:p/>
        </p:txBody>
      </p:sp>
      <p:sp>
        <p:nvSpPr>
          <p:cNvPr id="151" name="Shape 151"/>
          <p:cNvSpPr/>
          <p:nvPr/>
        </p:nvSpPr>
        <p:spPr>
          <a:xfrm>
            <a:off x="466725" y="361950"/>
            <a:ext cx="3638550" cy="232023"/>
          </a:xfrm>
          <a:prstGeom prst="rect">
            <a:avLst/>
          </a:prstGeom>
          <a:noFill/>
        </p:spPr>
        <p:txBody>
          <a:bodyPr anchor="t" wrap="square" tIns="0" bIns="0" lIns="0" rIns="0">
            <a:normAutofit/>
          </a:bodyPr>
          <a:lstStyle/>
          <a:p>
            <a:pPr algn="l">
              <a:lnSpc>
                <a:spcPts val="1827"/>
              </a:lnSpc>
              <a:buNone/>
            </a:pPr>
            <a:r>
              <a:rPr sz="1575" b="0" i="0">
                <a:solidFill>
                  <a:srgbClr val="FFFFFF"/>
                </a:solidFill>
                <a:latin typeface="Manrope"/>
                <a:ea typeface="Manrope"/>
              </a:rPr>
              <a:t>YaSlide · Образец</a:t>
            </a:r>
            <a:endParaRPr lang="en-US"/>
          </a:p>
        </p:txBody>
      </p:sp>
      <p:sp>
        <p:nvSpPr>
          <p:cNvPr id="152" name="Shape 152"/>
          <p:cNvSpPr/>
          <p:nvPr/>
        </p:nvSpPr>
        <p:spPr>
          <a:xfrm>
            <a:off x="7496175" y="419100"/>
            <a:ext cx="4191000" cy="154632"/>
          </a:xfrm>
          <a:prstGeom prst="rect">
            <a:avLst/>
          </a:prstGeom>
          <a:noFill/>
        </p:spPr>
        <p:txBody>
          <a:bodyPr anchor="t" wrap="square" tIns="0" bIns="0" lIns="0" rIns="0">
            <a:normAutofit/>
          </a:bodyPr>
          <a:lstStyle/>
          <a:p>
            <a:pPr algn="l">
              <a:lnSpc>
                <a:spcPts val="1218"/>
              </a:lnSpc>
              <a:buNone/>
            </a:pPr>
            <a:r>
              <a:rPr sz="1050" b="0" i="0">
                <a:solidFill>
                  <a:srgbClr val="FFFFFF"/>
                </a:solidFill>
                <a:latin typeface="Manrope"/>
                <a:ea typeface="Manrope"/>
              </a:rPr>
              <a:t>Учёба · 7 / 10</a:t>
            </a:r>
            <a:endParaRPr lang="en-US"/>
          </a:p>
        </p:txBody>
      </p:sp>
      <p:sp>
        <p:nvSpPr>
          <p:cNvPr id="153" name="Shape 153"/>
          <p:cNvSpPr/>
          <p:nvPr/>
        </p:nvSpPr>
        <p:spPr>
          <a:xfrm>
            <a:off x="11334750" y="6572250"/>
            <a:ext cx="495300" cy="131415"/>
          </a:xfrm>
          <a:prstGeom prst="rect">
            <a:avLst/>
          </a:prstGeom>
          <a:noFill/>
        </p:spPr>
        <p:txBody>
          <a:bodyPr anchor="t" wrap="square" tIns="0" bIns="0" lIns="0" rIns="0">
            <a:normAutofit/>
          </a:bodyPr>
          <a:lstStyle/>
          <a:p>
            <a:pPr algn="l">
              <a:lnSpc>
                <a:spcPts val="990"/>
              </a:lnSpc>
              <a:buNone/>
            </a:pPr>
            <a:r>
              <a:rPr sz="900" b="0" i="0">
                <a:solidFill>
                  <a:srgbClr val="141416"/>
                </a:solidFill>
                <a:latin typeface="Manrope"/>
                <a:ea typeface="Manrope"/>
              </a:rPr>
              <a:t>07</a:t>
            </a:r>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141416"/>
        </a:solidFill>
      </p:bgPr>
    </p:bg>
    <p:spTree>
      <p:nvGrpSpPr>
        <p:cNvPr id="1" name=""/>
        <p:cNvGrpSpPr/>
        <p:nvPr/>
      </p:nvGrpSpPr>
      <p:grpSpPr>
        <a:xfrm>
          <a:off x="0" y="0"/>
          <a:ext cx="0" cy="0"/>
          <a:chOff x="0" y="0"/>
          <a:chExt cx="0" cy="0"/>
        </a:xfrm>
      </p:grpSpPr>
      <p:sp>
        <p:nvSpPr>
          <p:cNvPr id="154" name="Shape 154"/>
          <p:cNvSpPr/>
          <p:nvPr/>
        </p:nvSpPr>
        <p:spPr>
          <a:xfrm>
            <a:off x="266700" y="857250"/>
            <a:ext cx="3524250" cy="5734050"/>
          </a:xfrm>
          <a:prstGeom prst="roundRect">
            <a:avLst>
              <a:gd name="adj" fmla="val 7568"/>
            </a:avLst>
          </a:prstGeom>
          <a:solidFill>
            <a:srgbClr val="FFFFFF"/>
          </a:solidFill>
        </p:spPr>
        <p:txBody>
          <a:bodyPr/>
          <a:lstStyle/>
          <a:p/>
        </p:txBody>
      </p:sp>
      <p:sp>
        <p:nvSpPr>
          <p:cNvPr id="155" name="Shape 155"/>
          <p:cNvSpPr/>
          <p:nvPr/>
        </p:nvSpPr>
        <p:spPr>
          <a:xfrm>
            <a:off x="609600" y="1057275"/>
            <a:ext cx="2838450" cy="364480"/>
          </a:xfrm>
          <a:prstGeom prst="rect">
            <a:avLst/>
          </a:prstGeom>
          <a:noFill/>
        </p:spPr>
        <p:txBody>
          <a:bodyPr anchor="t" wrap="square" tIns="0" bIns="0" lIns="0" rIns="0">
            <a:normAutofit/>
          </a:bodyPr>
          <a:lstStyle/>
          <a:p>
            <a:pPr algn="l">
              <a:lnSpc>
                <a:spcPts val="2871"/>
              </a:lnSpc>
              <a:buNone/>
            </a:pPr>
            <a:r>
              <a:rPr sz="2475" b="0" i="0" spc="0">
                <a:solidFill>
                  <a:srgbClr val="141416"/>
                </a:solidFill>
                <a:latin typeface="Manrope"/>
                <a:ea typeface="Manrope"/>
              </a:rPr>
              <a:t>Как может</a:t>
            </a:r>
            <a:endParaRPr lang="en-US"/>
          </a:p>
        </p:txBody>
      </p:sp>
      <p:sp>
        <p:nvSpPr>
          <p:cNvPr id="156" name="Shape 156"/>
          <p:cNvSpPr/>
          <p:nvPr/>
        </p:nvSpPr>
        <p:spPr>
          <a:xfrm>
            <a:off x="609600" y="1653778"/>
            <a:ext cx="2838450" cy="364480"/>
          </a:xfrm>
          <a:prstGeom prst="rect">
            <a:avLst/>
          </a:prstGeom>
          <a:noFill/>
        </p:spPr>
        <p:txBody>
          <a:bodyPr anchor="t" wrap="square" tIns="0" bIns="0" lIns="0" rIns="0">
            <a:normAutofit/>
          </a:bodyPr>
          <a:lstStyle/>
          <a:p>
            <a:pPr algn="l">
              <a:lnSpc>
                <a:spcPts val="2871"/>
              </a:lnSpc>
              <a:buNone/>
            </a:pPr>
            <a:r>
              <a:rPr sz="2475" b="0" i="0" spc="0">
                <a:solidFill>
                  <a:srgbClr val="141416"/>
                </a:solidFill>
                <a:latin typeface="Manrope"/>
                <a:ea typeface="Manrope"/>
              </a:rPr>
              <a:t>выглядеть журнал</a:t>
            </a:r>
            <a:endParaRPr lang="en-US"/>
          </a:p>
        </p:txBody>
      </p:sp>
      <p:sp>
        <p:nvSpPr>
          <p:cNvPr id="157" name="Shape 157"/>
          <p:cNvSpPr/>
          <p:nvPr/>
        </p:nvSpPr>
        <p:spPr>
          <a:xfrm>
            <a:off x="628650" y="4371975"/>
            <a:ext cx="2790825" cy="1016198"/>
          </a:xfrm>
          <a:prstGeom prst="rect">
            <a:avLst/>
          </a:prstGeom>
          <a:noFill/>
        </p:spPr>
        <p:txBody>
          <a:bodyPr anchor="t" wrap="square" tIns="0" bIns="0" lIns="0" rIns="0">
            <a:normAutofit/>
          </a:bodyPr>
          <a:lstStyle/>
          <a:p>
            <a:pPr algn="l">
              <a:lnSpc>
                <a:spcPts val="2001"/>
              </a:lnSpc>
              <a:buNone/>
            </a:pPr>
            <a:r>
              <a:rPr sz="1725" b="0" i="0">
                <a:solidFill>
                  <a:srgbClr val="141416"/>
                </a:solidFill>
                <a:latin typeface="Manrope"/>
                <a:ea typeface="Manrope"/>
              </a:rPr>
              <a:t>Модель учёта, не результаты пилота. Старт: 20 книг; 12 принесли, 12 взяли; остаток 20.</a:t>
            </a:r>
            <a:endParaRPr lang="en-US"/>
          </a:p>
        </p:txBody>
      </p:sp>
      <p:sp>
        <p:nvSpPr>
          <p:cNvPr id="158" name="Shape 158"/>
          <p:cNvSpPr/>
          <p:nvPr/>
        </p:nvSpPr>
        <p:spPr>
          <a:xfrm>
            <a:off x="4219575" y="1590675"/>
            <a:ext cx="2428875" cy="942975"/>
          </a:xfrm>
          <a:prstGeom prst="rect">
            <a:avLst/>
          </a:prstGeom>
          <a:solidFill>
            <a:srgbClr val="F5A49C"/>
          </a:solidFill>
          <a:ln w="9525">
            <a:solidFill>
              <a:srgbClr val="D1D5DB"/>
            </a:solidFill>
          </a:ln>
        </p:spPr>
        <p:txBody>
          <a:bodyPr/>
          <a:lstStyle/>
          <a:p/>
        </p:txBody>
      </p:sp>
      <p:sp>
        <p:nvSpPr>
          <p:cNvPr id="159" name="Shape 159"/>
          <p:cNvSpPr/>
          <p:nvPr/>
        </p:nvSpPr>
        <p:spPr>
          <a:xfrm>
            <a:off x="4286250" y="1952625"/>
            <a:ext cx="357783" cy="219075"/>
          </a:xfrm>
          <a:prstGeom prst="rect">
            <a:avLst/>
          </a:prstGeom>
          <a:noFill/>
        </p:spPr>
        <p:txBody>
          <a:bodyPr anchor="t" wrap="square" tIns="0" bIns="0" lIns="0" rIns="0">
            <a:normAutofit/>
          </a:bodyPr>
          <a:lstStyle/>
          <a:p>
            <a:pPr algn="l">
              <a:lnSpc>
                <a:spcPts val="1725"/>
              </a:lnSpc>
              <a:buNone/>
            </a:pPr>
            <a:r>
              <a:rPr sz="1500" b="1" i="0">
                <a:solidFill>
                  <a:srgbClr val="141416"/>
                </a:solidFill>
                <a:latin typeface="Manrope"/>
                <a:ea typeface="Manrope"/>
              </a:rPr>
              <a:t>Код</a:t>
            </a:r>
            <a:endParaRPr lang="en-US"/>
          </a:p>
        </p:txBody>
      </p:sp>
      <p:sp>
        <p:nvSpPr>
          <p:cNvPr id="160" name="Shape 160"/>
          <p:cNvSpPr/>
          <p:nvPr/>
        </p:nvSpPr>
        <p:spPr>
          <a:xfrm>
            <a:off x="6648450" y="1590675"/>
            <a:ext cx="2428875" cy="942975"/>
          </a:xfrm>
          <a:prstGeom prst="rect">
            <a:avLst/>
          </a:prstGeom>
          <a:solidFill>
            <a:srgbClr val="F5A49C"/>
          </a:solidFill>
          <a:ln w="9525">
            <a:solidFill>
              <a:srgbClr val="D1D5DB"/>
            </a:solidFill>
          </a:ln>
        </p:spPr>
        <p:txBody>
          <a:bodyPr/>
          <a:lstStyle/>
          <a:p/>
        </p:txBody>
      </p:sp>
      <p:sp>
        <p:nvSpPr>
          <p:cNvPr id="161" name="Shape 161"/>
          <p:cNvSpPr/>
          <p:nvPr/>
        </p:nvSpPr>
        <p:spPr>
          <a:xfrm>
            <a:off x="6715125" y="1952625"/>
            <a:ext cx="560784" cy="219075"/>
          </a:xfrm>
          <a:prstGeom prst="rect">
            <a:avLst/>
          </a:prstGeom>
          <a:noFill/>
        </p:spPr>
        <p:txBody>
          <a:bodyPr anchor="t" wrap="square" tIns="0" bIns="0" lIns="0" rIns="0">
            <a:normAutofit/>
          </a:bodyPr>
          <a:lstStyle/>
          <a:p>
            <a:pPr algn="l">
              <a:lnSpc>
                <a:spcPts val="1725"/>
              </a:lnSpc>
              <a:buNone/>
            </a:pPr>
            <a:r>
              <a:rPr sz="1500" b="1" i="0">
                <a:solidFill>
                  <a:srgbClr val="141416"/>
                </a:solidFill>
                <a:latin typeface="Manrope"/>
                <a:ea typeface="Manrope"/>
              </a:rPr>
              <a:t>Книга</a:t>
            </a:r>
            <a:endParaRPr lang="en-US"/>
          </a:p>
        </p:txBody>
      </p:sp>
      <p:sp>
        <p:nvSpPr>
          <p:cNvPr id="162" name="Shape 162"/>
          <p:cNvSpPr/>
          <p:nvPr/>
        </p:nvSpPr>
        <p:spPr>
          <a:xfrm>
            <a:off x="9077325" y="1590675"/>
            <a:ext cx="2428875" cy="942975"/>
          </a:xfrm>
          <a:prstGeom prst="rect">
            <a:avLst/>
          </a:prstGeom>
          <a:solidFill>
            <a:srgbClr val="F5A49C"/>
          </a:solidFill>
          <a:ln w="9525">
            <a:solidFill>
              <a:srgbClr val="D1D5DB"/>
            </a:solidFill>
          </a:ln>
        </p:spPr>
        <p:txBody>
          <a:bodyPr/>
          <a:lstStyle/>
          <a:p/>
        </p:txBody>
      </p:sp>
      <p:sp>
        <p:nvSpPr>
          <p:cNvPr id="163" name="Shape 163"/>
          <p:cNvSpPr/>
          <p:nvPr/>
        </p:nvSpPr>
        <p:spPr>
          <a:xfrm>
            <a:off x="9144000" y="1952625"/>
            <a:ext cx="810816" cy="219075"/>
          </a:xfrm>
          <a:prstGeom prst="rect">
            <a:avLst/>
          </a:prstGeom>
          <a:noFill/>
        </p:spPr>
        <p:txBody>
          <a:bodyPr anchor="t" wrap="square" tIns="0" bIns="0" lIns="0" rIns="0">
            <a:normAutofit/>
          </a:bodyPr>
          <a:lstStyle/>
          <a:p>
            <a:pPr algn="l">
              <a:lnSpc>
                <a:spcPts val="1725"/>
              </a:lnSpc>
              <a:buNone/>
            </a:pPr>
            <a:r>
              <a:rPr sz="1500" b="1" i="0">
                <a:solidFill>
                  <a:srgbClr val="141416"/>
                </a:solidFill>
                <a:latin typeface="Manrope"/>
                <a:ea typeface="Manrope"/>
              </a:rPr>
              <a:t>Действие</a:t>
            </a:r>
            <a:endParaRPr lang="en-US"/>
          </a:p>
        </p:txBody>
      </p:sp>
      <p:sp>
        <p:nvSpPr>
          <p:cNvPr id="164" name="Shape 164"/>
          <p:cNvSpPr/>
          <p:nvPr/>
        </p:nvSpPr>
        <p:spPr>
          <a:xfrm>
            <a:off x="4219575" y="2533650"/>
            <a:ext cx="2428875" cy="942975"/>
          </a:xfrm>
          <a:prstGeom prst="rect">
            <a:avLst/>
          </a:prstGeom>
          <a:solidFill>
            <a:srgbClr val="EDEDEB"/>
          </a:solidFill>
          <a:ln w="9525">
            <a:solidFill>
              <a:srgbClr val="D1D5DB"/>
            </a:solidFill>
          </a:ln>
        </p:spPr>
        <p:txBody>
          <a:bodyPr/>
          <a:lstStyle/>
          <a:p/>
        </p:txBody>
      </p:sp>
      <p:sp>
        <p:nvSpPr>
          <p:cNvPr id="165" name="Shape 165"/>
          <p:cNvSpPr/>
          <p:nvPr/>
        </p:nvSpPr>
        <p:spPr>
          <a:xfrm>
            <a:off x="4286250" y="2901107"/>
            <a:ext cx="391120" cy="208062"/>
          </a:xfrm>
          <a:prstGeom prst="rect">
            <a:avLst/>
          </a:prstGeom>
          <a:noFill/>
        </p:spPr>
        <p:txBody>
          <a:bodyPr anchor="t" wrap="square" tIns="0" bIns="0" lIns="0" rIns="0">
            <a:normAutofit/>
          </a:bodyPr>
          <a:lstStyle/>
          <a:p>
            <a:pPr algn="l">
              <a:lnSpc>
                <a:spcPts val="1639"/>
              </a:lnSpc>
              <a:buNone/>
            </a:pPr>
            <a:r>
              <a:rPr sz="1425" b="0" i="0">
                <a:solidFill>
                  <a:srgbClr val="141416"/>
                </a:solidFill>
                <a:latin typeface="Manrope"/>
                <a:ea typeface="Manrope"/>
              </a:rPr>
              <a:t>K-01</a:t>
            </a:r>
            <a:endParaRPr lang="en-US"/>
          </a:p>
        </p:txBody>
      </p:sp>
      <p:sp>
        <p:nvSpPr>
          <p:cNvPr id="166" name="Shape 166"/>
          <p:cNvSpPr/>
          <p:nvPr/>
        </p:nvSpPr>
        <p:spPr>
          <a:xfrm>
            <a:off x="6648450" y="2533650"/>
            <a:ext cx="2428875" cy="942975"/>
          </a:xfrm>
          <a:prstGeom prst="rect">
            <a:avLst/>
          </a:prstGeom>
          <a:solidFill>
            <a:srgbClr val="EDEDEB"/>
          </a:solidFill>
          <a:ln w="9525">
            <a:solidFill>
              <a:srgbClr val="D1D5DB"/>
            </a:solidFill>
          </a:ln>
        </p:spPr>
        <p:txBody>
          <a:bodyPr/>
          <a:lstStyle/>
          <a:p/>
        </p:txBody>
      </p:sp>
      <p:sp>
        <p:nvSpPr>
          <p:cNvPr id="167" name="Shape 167"/>
          <p:cNvSpPr/>
          <p:nvPr/>
        </p:nvSpPr>
        <p:spPr>
          <a:xfrm>
            <a:off x="6715125" y="2901107"/>
            <a:ext cx="2050852" cy="208062"/>
          </a:xfrm>
          <a:prstGeom prst="rect">
            <a:avLst/>
          </a:prstGeom>
          <a:noFill/>
        </p:spPr>
        <p:txBody>
          <a:bodyPr anchor="t" wrap="square" tIns="0" bIns="0" lIns="0" rIns="0">
            <a:normAutofit/>
          </a:bodyPr>
          <a:lstStyle/>
          <a:p>
            <a:pPr algn="l">
              <a:lnSpc>
                <a:spcPts val="1639"/>
              </a:lnSpc>
              <a:buNone/>
            </a:pPr>
            <a:r>
              <a:rPr sz="1425" b="0" i="0">
                <a:solidFill>
                  <a:srgbClr val="141416"/>
                </a:solidFill>
                <a:latin typeface="Manrope"/>
                <a:ea typeface="Manrope"/>
              </a:rPr>
              <a:t>Приключенческая повесть</a:t>
            </a:r>
            <a:endParaRPr lang="en-US"/>
          </a:p>
        </p:txBody>
      </p:sp>
      <p:sp>
        <p:nvSpPr>
          <p:cNvPr id="168" name="Shape 168"/>
          <p:cNvSpPr/>
          <p:nvPr/>
        </p:nvSpPr>
        <p:spPr>
          <a:xfrm>
            <a:off x="9077325" y="2533650"/>
            <a:ext cx="2428875" cy="942975"/>
          </a:xfrm>
          <a:prstGeom prst="rect">
            <a:avLst/>
          </a:prstGeom>
          <a:solidFill>
            <a:srgbClr val="EDEDEB"/>
          </a:solidFill>
          <a:ln w="9525">
            <a:solidFill>
              <a:srgbClr val="D1D5DB"/>
            </a:solidFill>
          </a:ln>
        </p:spPr>
        <p:txBody>
          <a:bodyPr/>
          <a:lstStyle/>
          <a:p/>
        </p:txBody>
      </p:sp>
      <p:sp>
        <p:nvSpPr>
          <p:cNvPr id="169" name="Shape 169"/>
          <p:cNvSpPr/>
          <p:nvPr/>
        </p:nvSpPr>
        <p:spPr>
          <a:xfrm>
            <a:off x="9144000" y="2901107"/>
            <a:ext cx="670768" cy="208062"/>
          </a:xfrm>
          <a:prstGeom prst="rect">
            <a:avLst/>
          </a:prstGeom>
          <a:noFill/>
        </p:spPr>
        <p:txBody>
          <a:bodyPr anchor="t" wrap="square" tIns="0" bIns="0" lIns="0" rIns="0">
            <a:normAutofit/>
          </a:bodyPr>
          <a:lstStyle/>
          <a:p>
            <a:pPr algn="l">
              <a:lnSpc>
                <a:spcPts val="1639"/>
              </a:lnSpc>
              <a:buNone/>
            </a:pPr>
            <a:r>
              <a:rPr sz="1425" b="0" i="0">
                <a:solidFill>
                  <a:srgbClr val="141416"/>
                </a:solidFill>
                <a:latin typeface="Manrope"/>
                <a:ea typeface="Manrope"/>
              </a:rPr>
              <a:t>Принята</a:t>
            </a:r>
            <a:endParaRPr lang="en-US"/>
          </a:p>
        </p:txBody>
      </p:sp>
      <p:sp>
        <p:nvSpPr>
          <p:cNvPr id="170" name="Shape 170"/>
          <p:cNvSpPr/>
          <p:nvPr/>
        </p:nvSpPr>
        <p:spPr>
          <a:xfrm>
            <a:off x="4219575" y="3476625"/>
            <a:ext cx="2428875" cy="942975"/>
          </a:xfrm>
          <a:prstGeom prst="rect">
            <a:avLst/>
          </a:prstGeom>
          <a:solidFill>
            <a:srgbClr val="EDEDEB"/>
          </a:solidFill>
          <a:ln w="9525">
            <a:solidFill>
              <a:srgbClr val="D1D5DB"/>
            </a:solidFill>
          </a:ln>
        </p:spPr>
        <p:txBody>
          <a:bodyPr/>
          <a:lstStyle/>
          <a:p/>
        </p:txBody>
      </p:sp>
      <p:sp>
        <p:nvSpPr>
          <p:cNvPr id="171" name="Shape 171"/>
          <p:cNvSpPr/>
          <p:nvPr/>
        </p:nvSpPr>
        <p:spPr>
          <a:xfrm>
            <a:off x="4286250" y="3844082"/>
            <a:ext cx="391120" cy="208062"/>
          </a:xfrm>
          <a:prstGeom prst="rect">
            <a:avLst/>
          </a:prstGeom>
          <a:noFill/>
        </p:spPr>
        <p:txBody>
          <a:bodyPr anchor="t" wrap="square" tIns="0" bIns="0" lIns="0" rIns="0">
            <a:normAutofit/>
          </a:bodyPr>
          <a:lstStyle/>
          <a:p>
            <a:pPr algn="l">
              <a:lnSpc>
                <a:spcPts val="1639"/>
              </a:lnSpc>
              <a:buNone/>
            </a:pPr>
            <a:r>
              <a:rPr sz="1425" b="0" i="0">
                <a:solidFill>
                  <a:srgbClr val="141416"/>
                </a:solidFill>
                <a:latin typeface="Manrope"/>
                <a:ea typeface="Manrope"/>
              </a:rPr>
              <a:t>K-02</a:t>
            </a:r>
            <a:endParaRPr lang="en-US"/>
          </a:p>
        </p:txBody>
      </p:sp>
      <p:sp>
        <p:nvSpPr>
          <p:cNvPr id="172" name="Shape 172"/>
          <p:cNvSpPr/>
          <p:nvPr/>
        </p:nvSpPr>
        <p:spPr>
          <a:xfrm>
            <a:off x="6648450" y="3476625"/>
            <a:ext cx="2428875" cy="942975"/>
          </a:xfrm>
          <a:prstGeom prst="rect">
            <a:avLst/>
          </a:prstGeom>
          <a:solidFill>
            <a:srgbClr val="EDEDEB"/>
          </a:solidFill>
          <a:ln w="9525">
            <a:solidFill>
              <a:srgbClr val="D1D5DB"/>
            </a:solidFill>
          </a:ln>
        </p:spPr>
        <p:txBody>
          <a:bodyPr/>
          <a:lstStyle/>
          <a:p/>
        </p:txBody>
      </p:sp>
      <p:sp>
        <p:nvSpPr>
          <p:cNvPr id="173" name="Shape 173"/>
          <p:cNvSpPr/>
          <p:nvPr/>
        </p:nvSpPr>
        <p:spPr>
          <a:xfrm>
            <a:off x="6715125" y="3844082"/>
            <a:ext cx="1478012" cy="208062"/>
          </a:xfrm>
          <a:prstGeom prst="rect">
            <a:avLst/>
          </a:prstGeom>
          <a:noFill/>
        </p:spPr>
        <p:txBody>
          <a:bodyPr anchor="t" wrap="square" tIns="0" bIns="0" lIns="0" rIns="0">
            <a:normAutofit/>
          </a:bodyPr>
          <a:lstStyle/>
          <a:p>
            <a:pPr algn="l">
              <a:lnSpc>
                <a:spcPts val="1639"/>
              </a:lnSpc>
              <a:buNone/>
            </a:pPr>
            <a:r>
              <a:rPr sz="1425" b="0" i="0">
                <a:solidFill>
                  <a:srgbClr val="141416"/>
                </a:solidFill>
                <a:latin typeface="Manrope"/>
                <a:ea typeface="Manrope"/>
              </a:rPr>
              <a:t>Сборник рассказов</a:t>
            </a:r>
            <a:endParaRPr lang="en-US"/>
          </a:p>
        </p:txBody>
      </p:sp>
      <p:sp>
        <p:nvSpPr>
          <p:cNvPr id="174" name="Shape 174"/>
          <p:cNvSpPr/>
          <p:nvPr/>
        </p:nvSpPr>
        <p:spPr>
          <a:xfrm>
            <a:off x="9077325" y="3476625"/>
            <a:ext cx="2428875" cy="942975"/>
          </a:xfrm>
          <a:prstGeom prst="rect">
            <a:avLst/>
          </a:prstGeom>
          <a:solidFill>
            <a:srgbClr val="EDEDEB"/>
          </a:solidFill>
          <a:ln w="9525">
            <a:solidFill>
              <a:srgbClr val="D1D5DB"/>
            </a:solidFill>
          </a:ln>
        </p:spPr>
        <p:txBody>
          <a:bodyPr/>
          <a:lstStyle/>
          <a:p/>
        </p:txBody>
      </p:sp>
      <p:sp>
        <p:nvSpPr>
          <p:cNvPr id="175" name="Shape 175"/>
          <p:cNvSpPr/>
          <p:nvPr/>
        </p:nvSpPr>
        <p:spPr>
          <a:xfrm>
            <a:off x="9144000" y="3844082"/>
            <a:ext cx="593973" cy="208062"/>
          </a:xfrm>
          <a:prstGeom prst="rect">
            <a:avLst/>
          </a:prstGeom>
          <a:noFill/>
        </p:spPr>
        <p:txBody>
          <a:bodyPr anchor="t" wrap="square" tIns="0" bIns="0" lIns="0" rIns="0">
            <a:normAutofit/>
          </a:bodyPr>
          <a:lstStyle/>
          <a:p>
            <a:pPr algn="l">
              <a:lnSpc>
                <a:spcPts val="1639"/>
              </a:lnSpc>
              <a:buNone/>
            </a:pPr>
            <a:r>
              <a:rPr sz="1425" b="0" i="0">
                <a:solidFill>
                  <a:srgbClr val="141416"/>
                </a:solidFill>
                <a:latin typeface="Manrope"/>
                <a:ea typeface="Manrope"/>
              </a:rPr>
              <a:t>Выдана</a:t>
            </a:r>
            <a:endParaRPr lang="en-US"/>
          </a:p>
        </p:txBody>
      </p:sp>
      <p:sp>
        <p:nvSpPr>
          <p:cNvPr id="176" name="Shape 176"/>
          <p:cNvSpPr/>
          <p:nvPr/>
        </p:nvSpPr>
        <p:spPr>
          <a:xfrm>
            <a:off x="4219575" y="4419600"/>
            <a:ext cx="2428875" cy="942975"/>
          </a:xfrm>
          <a:prstGeom prst="rect">
            <a:avLst/>
          </a:prstGeom>
          <a:solidFill>
            <a:srgbClr val="EDEDEB"/>
          </a:solidFill>
          <a:ln w="9525">
            <a:solidFill>
              <a:srgbClr val="D1D5DB"/>
            </a:solidFill>
          </a:ln>
        </p:spPr>
        <p:txBody>
          <a:bodyPr/>
          <a:lstStyle/>
          <a:p/>
        </p:txBody>
      </p:sp>
      <p:sp>
        <p:nvSpPr>
          <p:cNvPr id="177" name="Shape 177"/>
          <p:cNvSpPr/>
          <p:nvPr/>
        </p:nvSpPr>
        <p:spPr>
          <a:xfrm>
            <a:off x="4286250" y="4787057"/>
            <a:ext cx="391120" cy="208062"/>
          </a:xfrm>
          <a:prstGeom prst="rect">
            <a:avLst/>
          </a:prstGeom>
          <a:noFill/>
        </p:spPr>
        <p:txBody>
          <a:bodyPr anchor="t" wrap="square" tIns="0" bIns="0" lIns="0" rIns="0">
            <a:normAutofit/>
          </a:bodyPr>
          <a:lstStyle/>
          <a:p>
            <a:pPr algn="l">
              <a:lnSpc>
                <a:spcPts val="1639"/>
              </a:lnSpc>
              <a:buNone/>
            </a:pPr>
            <a:r>
              <a:rPr sz="1425" b="0" i="0">
                <a:solidFill>
                  <a:srgbClr val="141416"/>
                </a:solidFill>
                <a:latin typeface="Manrope"/>
                <a:ea typeface="Manrope"/>
              </a:rPr>
              <a:t>K-03</a:t>
            </a:r>
            <a:endParaRPr lang="en-US"/>
          </a:p>
        </p:txBody>
      </p:sp>
      <p:sp>
        <p:nvSpPr>
          <p:cNvPr id="178" name="Shape 178"/>
          <p:cNvSpPr/>
          <p:nvPr/>
        </p:nvSpPr>
        <p:spPr>
          <a:xfrm>
            <a:off x="6648450" y="4419600"/>
            <a:ext cx="2428875" cy="942975"/>
          </a:xfrm>
          <a:prstGeom prst="rect">
            <a:avLst/>
          </a:prstGeom>
          <a:solidFill>
            <a:srgbClr val="EDEDEB"/>
          </a:solidFill>
          <a:ln w="9525">
            <a:solidFill>
              <a:srgbClr val="D1D5DB"/>
            </a:solidFill>
          </a:ln>
        </p:spPr>
        <p:txBody>
          <a:bodyPr/>
          <a:lstStyle/>
          <a:p/>
        </p:txBody>
      </p:sp>
      <p:sp>
        <p:nvSpPr>
          <p:cNvPr id="179" name="Shape 179"/>
          <p:cNvSpPr/>
          <p:nvPr/>
        </p:nvSpPr>
        <p:spPr>
          <a:xfrm>
            <a:off x="6715125" y="4787057"/>
            <a:ext cx="1896517" cy="208062"/>
          </a:xfrm>
          <a:prstGeom prst="rect">
            <a:avLst/>
          </a:prstGeom>
          <a:noFill/>
        </p:spPr>
        <p:txBody>
          <a:bodyPr anchor="t" wrap="square" tIns="0" bIns="0" lIns="0" rIns="0">
            <a:normAutofit/>
          </a:bodyPr>
          <a:lstStyle/>
          <a:p>
            <a:pPr algn="l">
              <a:lnSpc>
                <a:spcPts val="1639"/>
              </a:lnSpc>
              <a:buNone/>
            </a:pPr>
            <a:r>
              <a:rPr sz="1425" b="0" i="0">
                <a:solidFill>
                  <a:srgbClr val="141416"/>
                </a:solidFill>
                <a:latin typeface="Manrope"/>
                <a:ea typeface="Manrope"/>
              </a:rPr>
              <a:t>Научпоп для подростков</a:t>
            </a:r>
            <a:endParaRPr lang="en-US"/>
          </a:p>
        </p:txBody>
      </p:sp>
      <p:sp>
        <p:nvSpPr>
          <p:cNvPr id="180" name="Shape 180"/>
          <p:cNvSpPr/>
          <p:nvPr/>
        </p:nvSpPr>
        <p:spPr>
          <a:xfrm>
            <a:off x="9077325" y="4419600"/>
            <a:ext cx="2428875" cy="942975"/>
          </a:xfrm>
          <a:prstGeom prst="rect">
            <a:avLst/>
          </a:prstGeom>
          <a:solidFill>
            <a:srgbClr val="EDEDEB"/>
          </a:solidFill>
          <a:ln w="9525">
            <a:solidFill>
              <a:srgbClr val="D1D5DB"/>
            </a:solidFill>
          </a:ln>
        </p:spPr>
        <p:txBody>
          <a:bodyPr/>
          <a:lstStyle/>
          <a:p/>
        </p:txBody>
      </p:sp>
      <p:sp>
        <p:nvSpPr>
          <p:cNvPr id="181" name="Shape 181"/>
          <p:cNvSpPr/>
          <p:nvPr/>
        </p:nvSpPr>
        <p:spPr>
          <a:xfrm>
            <a:off x="9144000" y="4787057"/>
            <a:ext cx="717649" cy="208062"/>
          </a:xfrm>
          <a:prstGeom prst="rect">
            <a:avLst/>
          </a:prstGeom>
          <a:noFill/>
        </p:spPr>
        <p:txBody>
          <a:bodyPr anchor="t" wrap="square" tIns="0" bIns="0" lIns="0" rIns="0">
            <a:normAutofit/>
          </a:bodyPr>
          <a:lstStyle/>
          <a:p>
            <a:pPr algn="l">
              <a:lnSpc>
                <a:spcPts val="1639"/>
              </a:lnSpc>
              <a:buNone/>
            </a:pPr>
            <a:r>
              <a:rPr sz="1425" b="0" i="0">
                <a:solidFill>
                  <a:srgbClr val="141416"/>
                </a:solidFill>
                <a:latin typeface="Manrope"/>
                <a:ea typeface="Manrope"/>
              </a:rPr>
              <a:t>На полке</a:t>
            </a:r>
            <a:endParaRPr lang="en-US"/>
          </a:p>
        </p:txBody>
      </p:sp>
      <p:sp>
        <p:nvSpPr>
          <p:cNvPr id="182" name="Shape 182"/>
          <p:cNvSpPr/>
          <p:nvPr/>
        </p:nvSpPr>
        <p:spPr>
          <a:xfrm>
            <a:off x="4229100" y="6286500"/>
            <a:ext cx="7448550" cy="132457"/>
          </a:xfrm>
          <a:prstGeom prst="rect">
            <a:avLst/>
          </a:prstGeom>
          <a:noFill/>
        </p:spPr>
        <p:txBody>
          <a:bodyPr anchor="t" wrap="square" tIns="0" bIns="0" lIns="0" rIns="0">
            <a:normAutofit/>
          </a:bodyPr>
          <a:lstStyle/>
          <a:p>
            <a:pPr algn="l">
              <a:lnSpc>
                <a:spcPts val="1044"/>
              </a:lnSpc>
              <a:buNone/>
            </a:pPr>
            <a:r>
              <a:rPr sz="900" b="0" i="0">
                <a:solidFill>
                  <a:srgbClr val="FFFFFF"/>
                </a:solidFill>
                <a:latin typeface="Manrope"/>
                <a:ea typeface="Manrope"/>
              </a:rPr>
              <a:t xml:space="preserve"> </a:t>
            </a:r>
            <a:endParaRPr lang="en-US"/>
          </a:p>
        </p:txBody>
      </p:sp>
      <p:sp>
        <p:nvSpPr>
          <p:cNvPr id="183" name="Shape 183"/>
          <p:cNvSpPr/>
          <p:nvPr/>
        </p:nvSpPr>
        <p:spPr>
          <a:xfrm>
            <a:off x="266700" y="190500"/>
            <a:ext cx="11658600" cy="619125"/>
          </a:xfrm>
          <a:prstGeom prst="roundRect">
            <a:avLst>
              <a:gd name="adj" fmla="val 44615"/>
            </a:avLst>
          </a:prstGeom>
          <a:solidFill>
            <a:srgbClr val="141416"/>
          </a:solidFill>
        </p:spPr>
        <p:txBody>
          <a:bodyPr/>
          <a:lstStyle/>
          <a:p/>
        </p:txBody>
      </p:sp>
      <p:sp>
        <p:nvSpPr>
          <p:cNvPr id="184" name="Shape 184"/>
          <p:cNvSpPr/>
          <p:nvPr/>
        </p:nvSpPr>
        <p:spPr>
          <a:xfrm>
            <a:off x="466725" y="361950"/>
            <a:ext cx="3638550" cy="232023"/>
          </a:xfrm>
          <a:prstGeom prst="rect">
            <a:avLst/>
          </a:prstGeom>
          <a:noFill/>
        </p:spPr>
        <p:txBody>
          <a:bodyPr anchor="t" wrap="square" tIns="0" bIns="0" lIns="0" rIns="0">
            <a:normAutofit/>
          </a:bodyPr>
          <a:lstStyle/>
          <a:p>
            <a:pPr algn="l">
              <a:lnSpc>
                <a:spcPts val="1827"/>
              </a:lnSpc>
              <a:buNone/>
            </a:pPr>
            <a:r>
              <a:rPr sz="1575" b="0" i="0">
                <a:solidFill>
                  <a:srgbClr val="FFFFFF"/>
                </a:solidFill>
                <a:latin typeface="Manrope"/>
                <a:ea typeface="Manrope"/>
              </a:rPr>
              <a:t>YaSlide · Образец</a:t>
            </a:r>
            <a:endParaRPr lang="en-US"/>
          </a:p>
        </p:txBody>
      </p:sp>
      <p:sp>
        <p:nvSpPr>
          <p:cNvPr id="185" name="Shape 185"/>
          <p:cNvSpPr/>
          <p:nvPr/>
        </p:nvSpPr>
        <p:spPr>
          <a:xfrm>
            <a:off x="7496175" y="419100"/>
            <a:ext cx="4191000" cy="154632"/>
          </a:xfrm>
          <a:prstGeom prst="rect">
            <a:avLst/>
          </a:prstGeom>
          <a:noFill/>
        </p:spPr>
        <p:txBody>
          <a:bodyPr anchor="t" wrap="square" tIns="0" bIns="0" lIns="0" rIns="0">
            <a:normAutofit/>
          </a:bodyPr>
          <a:lstStyle/>
          <a:p>
            <a:pPr algn="l">
              <a:lnSpc>
                <a:spcPts val="1218"/>
              </a:lnSpc>
              <a:buNone/>
            </a:pPr>
            <a:r>
              <a:rPr sz="1050" b="0" i="0">
                <a:solidFill>
                  <a:srgbClr val="FFFFFF"/>
                </a:solidFill>
                <a:latin typeface="Manrope"/>
                <a:ea typeface="Manrope"/>
              </a:rPr>
              <a:t>Учёба · 8 / 10</a:t>
            </a:r>
            <a:endParaRPr lang="en-US"/>
          </a:p>
        </p:txBody>
      </p:sp>
      <p:sp>
        <p:nvSpPr>
          <p:cNvPr id="186" name="Shape 186"/>
          <p:cNvSpPr/>
          <p:nvPr/>
        </p:nvSpPr>
        <p:spPr>
          <a:xfrm>
            <a:off x="11334750" y="6572250"/>
            <a:ext cx="495300" cy="131415"/>
          </a:xfrm>
          <a:prstGeom prst="rect">
            <a:avLst/>
          </a:prstGeom>
          <a:noFill/>
        </p:spPr>
        <p:txBody>
          <a:bodyPr anchor="t" wrap="square" tIns="0" bIns="0" lIns="0" rIns="0">
            <a:normAutofit/>
          </a:bodyPr>
          <a:lstStyle/>
          <a:p>
            <a:pPr algn="l">
              <a:lnSpc>
                <a:spcPts val="990"/>
              </a:lnSpc>
              <a:buNone/>
            </a:pPr>
            <a:r>
              <a:rPr sz="900" b="0" i="0">
                <a:solidFill>
                  <a:srgbClr val="141416"/>
                </a:solidFill>
                <a:latin typeface="Manrope"/>
                <a:ea typeface="Manrope"/>
              </a:rPr>
              <a:t>08</a:t>
            </a:r>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141416"/>
        </a:solidFill>
      </p:bgPr>
    </p:bg>
    <p:spTree>
      <p:nvGrpSpPr>
        <p:cNvPr id="1" name=""/>
        <p:cNvGrpSpPr/>
        <p:nvPr/>
      </p:nvGrpSpPr>
      <p:grpSpPr>
        <a:xfrm>
          <a:off x="0" y="0"/>
          <a:ext cx="0" cy="0"/>
          <a:chOff x="0" y="0"/>
          <a:chExt cx="0" cy="0"/>
        </a:xfrm>
      </p:grpSpPr>
      <p:sp>
        <p:nvSpPr>
          <p:cNvPr id="187" name="Shape 187"/>
          <p:cNvSpPr/>
          <p:nvPr/>
        </p:nvSpPr>
        <p:spPr>
          <a:xfrm>
            <a:off x="457200" y="1057275"/>
            <a:ext cx="4086225" cy="574477"/>
          </a:xfrm>
          <a:prstGeom prst="rect">
            <a:avLst/>
          </a:prstGeom>
          <a:noFill/>
        </p:spPr>
        <p:txBody>
          <a:bodyPr anchor="t" wrap="square" tIns="0" bIns="0" lIns="0" rIns="0">
            <a:normAutofit/>
          </a:bodyPr>
          <a:lstStyle/>
          <a:p>
            <a:pPr algn="l">
              <a:lnSpc>
                <a:spcPts val="4524"/>
              </a:lnSpc>
              <a:buNone/>
            </a:pPr>
            <a:r>
              <a:rPr sz="3900" b="0" i="0" spc="0">
                <a:solidFill>
                  <a:srgbClr val="FFFFFF"/>
                </a:solidFill>
                <a:latin typeface="Manrope"/>
                <a:ea typeface="Manrope"/>
              </a:rPr>
              <a:t>Что может</a:t>
            </a:r>
            <a:endParaRPr lang="en-US"/>
          </a:p>
        </p:txBody>
      </p:sp>
      <p:sp>
        <p:nvSpPr>
          <p:cNvPr id="188" name="Shape 188"/>
          <p:cNvSpPr/>
          <p:nvPr/>
        </p:nvSpPr>
        <p:spPr>
          <a:xfrm>
            <a:off x="457200" y="1675954"/>
            <a:ext cx="4086225" cy="574477"/>
          </a:xfrm>
          <a:prstGeom prst="rect">
            <a:avLst/>
          </a:prstGeom>
          <a:noFill/>
        </p:spPr>
        <p:txBody>
          <a:bodyPr anchor="t" wrap="square" tIns="0" bIns="0" lIns="0" rIns="0">
            <a:normAutofit/>
          </a:bodyPr>
          <a:lstStyle/>
          <a:p>
            <a:pPr algn="l">
              <a:lnSpc>
                <a:spcPts val="4524"/>
              </a:lnSpc>
              <a:buNone/>
            </a:pPr>
            <a:r>
              <a:rPr sz="3900" b="0" i="0" spc="0">
                <a:solidFill>
                  <a:srgbClr val="FFFFFF"/>
                </a:solidFill>
                <a:latin typeface="Manrope"/>
                <a:ea typeface="Manrope"/>
              </a:rPr>
              <a:t>помешать</a:t>
            </a:r>
            <a:endParaRPr lang="en-US"/>
          </a:p>
        </p:txBody>
      </p:sp>
      <p:sp>
        <p:nvSpPr>
          <p:cNvPr id="189" name="Shape 189"/>
          <p:cNvSpPr/>
          <p:nvPr/>
        </p:nvSpPr>
        <p:spPr>
          <a:xfrm>
            <a:off x="495300" y="4543425"/>
            <a:ext cx="3571875" cy="894755"/>
          </a:xfrm>
          <a:prstGeom prst="rect">
            <a:avLst/>
          </a:prstGeom>
          <a:noFill/>
        </p:spPr>
        <p:txBody>
          <a:bodyPr anchor="t" wrap="square" tIns="0" bIns="0" lIns="0" rIns="0">
            <a:normAutofit/>
          </a:bodyPr>
          <a:lstStyle/>
          <a:p>
            <a:pPr algn="l">
              <a:lnSpc>
                <a:spcPts val="2349"/>
              </a:lnSpc>
              <a:buNone/>
            </a:pPr>
            <a:r>
              <a:rPr sz="2025" b="0" i="0">
                <a:solidFill>
                  <a:srgbClr val="FFFFFF"/>
                </a:solidFill>
                <a:latin typeface="Manrope"/>
                <a:ea typeface="Manrope"/>
              </a:rPr>
              <a:t>Пилот проверяет интерес и учёт, но не доказывает пользу для всей школы.</a:t>
            </a:r>
            <a:endParaRPr lang="en-US"/>
          </a:p>
        </p:txBody>
      </p:sp>
      <p:sp>
        <p:nvSpPr>
          <p:cNvPr id="190" name="Shape 190"/>
          <p:cNvSpPr/>
          <p:nvPr/>
        </p:nvSpPr>
        <p:spPr>
          <a:xfrm>
            <a:off x="4838700" y="857250"/>
            <a:ext cx="7086600" cy="5734050"/>
          </a:xfrm>
          <a:prstGeom prst="roundRect">
            <a:avLst>
              <a:gd name="adj" fmla="val 4651"/>
            </a:avLst>
          </a:prstGeom>
          <a:solidFill>
            <a:srgbClr val="FFFFFF"/>
          </a:solidFill>
        </p:spPr>
        <p:txBody>
          <a:bodyPr/>
          <a:lstStyle/>
          <a:p/>
        </p:txBody>
      </p:sp>
      <p:sp>
        <p:nvSpPr>
          <p:cNvPr id="191" name="Shape 191"/>
          <p:cNvSpPr/>
          <p:nvPr/>
        </p:nvSpPr>
        <p:spPr>
          <a:xfrm>
            <a:off x="5257800" y="1352550"/>
            <a:ext cx="1968401" cy="3886200"/>
          </a:xfrm>
          <a:prstGeom prst="roundRect">
            <a:avLst>
              <a:gd name="adj" fmla="val 5807"/>
            </a:avLst>
          </a:prstGeom>
          <a:solidFill>
            <a:srgbClr val="F04438"/>
          </a:solidFill>
        </p:spPr>
        <p:txBody>
          <a:bodyPr/>
          <a:lstStyle/>
          <a:p/>
        </p:txBody>
      </p:sp>
      <p:sp>
        <p:nvSpPr>
          <p:cNvPr id="192" name="Shape 192"/>
          <p:cNvSpPr/>
          <p:nvPr/>
        </p:nvSpPr>
        <p:spPr>
          <a:xfrm>
            <a:off x="5429250" y="1524000"/>
            <a:ext cx="1644551" cy="198090"/>
          </a:xfrm>
          <a:prstGeom prst="rect">
            <a:avLst/>
          </a:prstGeom>
          <a:noFill/>
        </p:spPr>
        <p:txBody>
          <a:bodyPr anchor="t" wrap="square" tIns="0" bIns="0" lIns="0" rIns="0">
            <a:normAutofit/>
          </a:bodyPr>
          <a:lstStyle/>
          <a:p>
            <a:pPr algn="l">
              <a:lnSpc>
                <a:spcPts val="1485"/>
              </a:lnSpc>
              <a:buNone/>
            </a:pPr>
            <a:r>
              <a:rPr sz="1350" b="0" i="0">
                <a:solidFill>
                  <a:srgbClr val="101010"/>
                </a:solidFill>
                <a:latin typeface="Manrope"/>
                <a:ea typeface="Manrope"/>
              </a:rPr>
              <a:t>01</a:t>
            </a:r>
            <a:endParaRPr lang="en-US"/>
          </a:p>
        </p:txBody>
      </p:sp>
      <p:sp>
        <p:nvSpPr>
          <p:cNvPr id="193" name="Shape 193"/>
          <p:cNvSpPr/>
          <p:nvPr/>
        </p:nvSpPr>
        <p:spPr>
          <a:xfrm>
            <a:off x="5429250" y="1971675"/>
            <a:ext cx="1644551" cy="426541"/>
          </a:xfrm>
          <a:prstGeom prst="rect">
            <a:avLst/>
          </a:prstGeom>
          <a:noFill/>
        </p:spPr>
        <p:txBody>
          <a:bodyPr anchor="t" wrap="square" tIns="0" bIns="0" lIns="0" rIns="0">
            <a:normAutofit/>
          </a:bodyPr>
          <a:lstStyle/>
          <a:p>
            <a:pPr algn="l">
              <a:lnSpc>
                <a:spcPts val="1680"/>
              </a:lnSpc>
              <a:buNone/>
            </a:pPr>
            <a:r>
              <a:rPr sz="1500" b="1" i="0">
                <a:solidFill>
                  <a:srgbClr val="101010"/>
                </a:solidFill>
                <a:latin typeface="Manrope"/>
                <a:ea typeface="Manrope"/>
              </a:rPr>
              <a:t>Мало подходящих книг</a:t>
            </a:r>
            <a:endParaRPr lang="en-US"/>
          </a:p>
        </p:txBody>
      </p:sp>
      <p:sp>
        <p:nvSpPr>
          <p:cNvPr id="194" name="Shape 194"/>
          <p:cNvSpPr/>
          <p:nvPr/>
        </p:nvSpPr>
        <p:spPr>
          <a:xfrm>
            <a:off x="5429250" y="2781300"/>
            <a:ext cx="1644551" cy="685800"/>
          </a:xfrm>
          <a:prstGeom prst="rect">
            <a:avLst/>
          </a:prstGeom>
          <a:noFill/>
        </p:spPr>
        <p:txBody>
          <a:bodyPr anchor="t" wrap="square" tIns="0" bIns="0" lIns="0" rIns="0">
            <a:normAutofit/>
          </a:bodyPr>
          <a:lstStyle/>
          <a:p>
            <a:pPr algn="l">
              <a:lnSpc>
                <a:spcPts val="1800"/>
              </a:lnSpc>
              <a:buNone/>
            </a:pPr>
            <a:r>
              <a:rPr sz="1500" b="0" i="0">
                <a:solidFill>
                  <a:srgbClr val="101010"/>
                </a:solidFill>
                <a:latin typeface="Manrope"/>
                <a:ea typeface="Manrope"/>
              </a:rPr>
              <a:t>Сначала собрать заявки и проверить возраст.</a:t>
            </a:r>
            <a:endParaRPr lang="en-US"/>
          </a:p>
        </p:txBody>
      </p:sp>
      <p:sp>
        <p:nvSpPr>
          <p:cNvPr id="195" name="Shape 195"/>
          <p:cNvSpPr/>
          <p:nvPr/>
        </p:nvSpPr>
        <p:spPr>
          <a:xfrm>
            <a:off x="7378601" y="1352550"/>
            <a:ext cx="1968401" cy="3886200"/>
          </a:xfrm>
          <a:prstGeom prst="roundRect">
            <a:avLst>
              <a:gd name="adj" fmla="val 5807"/>
            </a:avLst>
          </a:prstGeom>
          <a:solidFill>
            <a:srgbClr val="89C9D5"/>
          </a:solidFill>
        </p:spPr>
        <p:txBody>
          <a:bodyPr/>
          <a:lstStyle/>
          <a:p/>
        </p:txBody>
      </p:sp>
      <p:sp>
        <p:nvSpPr>
          <p:cNvPr id="196" name="Shape 196"/>
          <p:cNvSpPr/>
          <p:nvPr/>
        </p:nvSpPr>
        <p:spPr>
          <a:xfrm>
            <a:off x="7550051" y="1524000"/>
            <a:ext cx="1644551" cy="198090"/>
          </a:xfrm>
          <a:prstGeom prst="rect">
            <a:avLst/>
          </a:prstGeom>
          <a:noFill/>
        </p:spPr>
        <p:txBody>
          <a:bodyPr anchor="t" wrap="square" tIns="0" bIns="0" lIns="0" rIns="0">
            <a:normAutofit/>
          </a:bodyPr>
          <a:lstStyle/>
          <a:p>
            <a:pPr algn="l">
              <a:lnSpc>
                <a:spcPts val="1485"/>
              </a:lnSpc>
              <a:buNone/>
            </a:pPr>
            <a:r>
              <a:rPr sz="1350" b="0" i="0">
                <a:solidFill>
                  <a:srgbClr val="101010"/>
                </a:solidFill>
                <a:latin typeface="Manrope"/>
                <a:ea typeface="Manrope"/>
              </a:rPr>
              <a:t>02</a:t>
            </a:r>
            <a:endParaRPr lang="en-US"/>
          </a:p>
        </p:txBody>
      </p:sp>
      <p:sp>
        <p:nvSpPr>
          <p:cNvPr id="197" name="Shape 197"/>
          <p:cNvSpPr/>
          <p:nvPr/>
        </p:nvSpPr>
        <p:spPr>
          <a:xfrm>
            <a:off x="7550051" y="1971675"/>
            <a:ext cx="1644551" cy="639812"/>
          </a:xfrm>
          <a:prstGeom prst="rect">
            <a:avLst/>
          </a:prstGeom>
          <a:noFill/>
        </p:spPr>
        <p:txBody>
          <a:bodyPr anchor="t" wrap="square" tIns="0" bIns="0" lIns="0" rIns="0">
            <a:normAutofit/>
          </a:bodyPr>
          <a:lstStyle/>
          <a:p>
            <a:pPr algn="l">
              <a:lnSpc>
                <a:spcPts val="1680"/>
              </a:lnSpc>
              <a:buNone/>
            </a:pPr>
            <a:r>
              <a:rPr sz="1500" b="1" i="0">
                <a:solidFill>
                  <a:srgbClr val="101010"/>
                </a:solidFill>
                <a:latin typeface="Manrope"/>
                <a:ea typeface="Manrope"/>
              </a:rPr>
              <a:t>Книги не возвращаются в обмен</a:t>
            </a:r>
            <a:endParaRPr lang="en-US"/>
          </a:p>
        </p:txBody>
      </p:sp>
      <p:sp>
        <p:nvSpPr>
          <p:cNvPr id="198" name="Shape 198"/>
          <p:cNvSpPr/>
          <p:nvPr/>
        </p:nvSpPr>
        <p:spPr>
          <a:xfrm>
            <a:off x="7550051" y="2781300"/>
            <a:ext cx="1644551" cy="1143000"/>
          </a:xfrm>
          <a:prstGeom prst="rect">
            <a:avLst/>
          </a:prstGeom>
          <a:noFill/>
        </p:spPr>
        <p:txBody>
          <a:bodyPr anchor="t" wrap="square" tIns="0" bIns="0" lIns="0" rIns="0">
            <a:normAutofit/>
          </a:bodyPr>
          <a:lstStyle/>
          <a:p>
            <a:pPr algn="l">
              <a:lnSpc>
                <a:spcPts val="1800"/>
              </a:lnSpc>
              <a:buNone/>
            </a:pPr>
            <a:r>
              <a:rPr sz="1500" b="0" i="0">
                <a:solidFill>
                  <a:srgbClr val="101010"/>
                </a:solidFill>
                <a:latin typeface="Manrope"/>
                <a:ea typeface="Manrope"/>
              </a:rPr>
              <a:t>Повторить правила; книгообмен не равен библиотечной выдаче.</a:t>
            </a:r>
            <a:endParaRPr lang="en-US"/>
          </a:p>
        </p:txBody>
      </p:sp>
      <p:sp>
        <p:nvSpPr>
          <p:cNvPr id="199" name="Shape 199"/>
          <p:cNvSpPr/>
          <p:nvPr/>
        </p:nvSpPr>
        <p:spPr>
          <a:xfrm>
            <a:off x="9499550" y="1352550"/>
            <a:ext cx="1968401" cy="3886200"/>
          </a:xfrm>
          <a:prstGeom prst="roundRect">
            <a:avLst>
              <a:gd name="adj" fmla="val 5807"/>
            </a:avLst>
          </a:prstGeom>
          <a:solidFill>
            <a:srgbClr val="141416"/>
          </a:solidFill>
        </p:spPr>
        <p:txBody>
          <a:bodyPr/>
          <a:lstStyle/>
          <a:p/>
        </p:txBody>
      </p:sp>
      <p:sp>
        <p:nvSpPr>
          <p:cNvPr id="200" name="Shape 200"/>
          <p:cNvSpPr/>
          <p:nvPr/>
        </p:nvSpPr>
        <p:spPr>
          <a:xfrm>
            <a:off x="9671000" y="1524000"/>
            <a:ext cx="1644551" cy="198090"/>
          </a:xfrm>
          <a:prstGeom prst="rect">
            <a:avLst/>
          </a:prstGeom>
          <a:noFill/>
        </p:spPr>
        <p:txBody>
          <a:bodyPr anchor="t" wrap="square" tIns="0" bIns="0" lIns="0" rIns="0">
            <a:normAutofit/>
          </a:bodyPr>
          <a:lstStyle/>
          <a:p>
            <a:pPr algn="l">
              <a:lnSpc>
                <a:spcPts val="1485"/>
              </a:lnSpc>
              <a:buNone/>
            </a:pPr>
            <a:r>
              <a:rPr sz="1350" b="0" i="0">
                <a:solidFill>
                  <a:srgbClr val="FFFFFF"/>
                </a:solidFill>
                <a:latin typeface="Manrope"/>
                <a:ea typeface="Manrope"/>
              </a:rPr>
              <a:t>03</a:t>
            </a:r>
            <a:endParaRPr lang="en-US"/>
          </a:p>
        </p:txBody>
      </p:sp>
      <p:sp>
        <p:nvSpPr>
          <p:cNvPr id="201" name="Shape 201"/>
          <p:cNvSpPr/>
          <p:nvPr/>
        </p:nvSpPr>
        <p:spPr>
          <a:xfrm>
            <a:off x="9671000" y="1971675"/>
            <a:ext cx="1644551" cy="533400"/>
          </a:xfrm>
          <a:prstGeom prst="rect">
            <a:avLst/>
          </a:prstGeom>
          <a:noFill/>
        </p:spPr>
        <p:txBody>
          <a:bodyPr anchor="t" wrap="square" tIns="0" bIns="0" lIns="0" rIns="0">
            <a:normAutofit/>
          </a:bodyPr>
          <a:lstStyle/>
          <a:p>
            <a:pPr algn="l">
              <a:lnSpc>
                <a:spcPts val="2100"/>
              </a:lnSpc>
              <a:buNone/>
            </a:pPr>
            <a:r>
              <a:rPr sz="1875" b="1" i="0">
                <a:solidFill>
                  <a:srgbClr val="FFFFFF"/>
                </a:solidFill>
                <a:latin typeface="Manrope"/>
                <a:ea typeface="Manrope"/>
              </a:rPr>
              <a:t>Ошибки в журнале</a:t>
            </a:r>
            <a:endParaRPr lang="en-US"/>
          </a:p>
        </p:txBody>
      </p:sp>
      <p:sp>
        <p:nvSpPr>
          <p:cNvPr id="202" name="Shape 202"/>
          <p:cNvSpPr/>
          <p:nvPr/>
        </p:nvSpPr>
        <p:spPr>
          <a:xfrm>
            <a:off x="9671000" y="2781300"/>
            <a:ext cx="1644551" cy="685800"/>
          </a:xfrm>
          <a:prstGeom prst="rect">
            <a:avLst/>
          </a:prstGeom>
          <a:noFill/>
        </p:spPr>
        <p:txBody>
          <a:bodyPr anchor="t" wrap="square" tIns="0" bIns="0" lIns="0" rIns="0">
            <a:normAutofit/>
          </a:bodyPr>
          <a:lstStyle/>
          <a:p>
            <a:pPr algn="l">
              <a:lnSpc>
                <a:spcPts val="1800"/>
              </a:lnSpc>
              <a:buNone/>
            </a:pPr>
            <a:r>
              <a:rPr sz="1500" b="0" i="0">
                <a:solidFill>
                  <a:srgbClr val="FFFFFF"/>
                </a:solidFill>
                <a:latin typeface="Manrope"/>
                <a:ea typeface="Manrope"/>
              </a:rPr>
              <a:t>Сверять полку и записи каждую неделю.</a:t>
            </a:r>
            <a:endParaRPr lang="en-US"/>
          </a:p>
        </p:txBody>
      </p:sp>
      <p:sp>
        <p:nvSpPr>
          <p:cNvPr id="203" name="Shape 203"/>
          <p:cNvSpPr/>
          <p:nvPr/>
        </p:nvSpPr>
        <p:spPr>
          <a:xfrm>
            <a:off x="266700" y="190500"/>
            <a:ext cx="11658600" cy="619125"/>
          </a:xfrm>
          <a:prstGeom prst="roundRect">
            <a:avLst>
              <a:gd name="adj" fmla="val 44615"/>
            </a:avLst>
          </a:prstGeom>
          <a:solidFill>
            <a:srgbClr val="141416"/>
          </a:solidFill>
        </p:spPr>
        <p:txBody>
          <a:bodyPr/>
          <a:lstStyle/>
          <a:p/>
        </p:txBody>
      </p:sp>
      <p:sp>
        <p:nvSpPr>
          <p:cNvPr id="204" name="Shape 204"/>
          <p:cNvSpPr/>
          <p:nvPr/>
        </p:nvSpPr>
        <p:spPr>
          <a:xfrm>
            <a:off x="466725" y="361950"/>
            <a:ext cx="3638550" cy="232023"/>
          </a:xfrm>
          <a:prstGeom prst="rect">
            <a:avLst/>
          </a:prstGeom>
          <a:noFill/>
        </p:spPr>
        <p:txBody>
          <a:bodyPr anchor="t" wrap="square" tIns="0" bIns="0" lIns="0" rIns="0">
            <a:normAutofit/>
          </a:bodyPr>
          <a:lstStyle/>
          <a:p>
            <a:pPr algn="l">
              <a:lnSpc>
                <a:spcPts val="1827"/>
              </a:lnSpc>
              <a:buNone/>
            </a:pPr>
            <a:r>
              <a:rPr sz="1575" b="0" i="0">
                <a:solidFill>
                  <a:srgbClr val="FFFFFF"/>
                </a:solidFill>
                <a:latin typeface="Manrope"/>
                <a:ea typeface="Manrope"/>
              </a:rPr>
              <a:t>YaSlide · Образец</a:t>
            </a:r>
            <a:endParaRPr lang="en-US"/>
          </a:p>
        </p:txBody>
      </p:sp>
      <p:sp>
        <p:nvSpPr>
          <p:cNvPr id="205" name="Shape 205"/>
          <p:cNvSpPr/>
          <p:nvPr/>
        </p:nvSpPr>
        <p:spPr>
          <a:xfrm>
            <a:off x="7496175" y="419100"/>
            <a:ext cx="4191000" cy="154632"/>
          </a:xfrm>
          <a:prstGeom prst="rect">
            <a:avLst/>
          </a:prstGeom>
          <a:noFill/>
        </p:spPr>
        <p:txBody>
          <a:bodyPr anchor="t" wrap="square" tIns="0" bIns="0" lIns="0" rIns="0">
            <a:normAutofit/>
          </a:bodyPr>
          <a:lstStyle/>
          <a:p>
            <a:pPr algn="l">
              <a:lnSpc>
                <a:spcPts val="1218"/>
              </a:lnSpc>
              <a:buNone/>
            </a:pPr>
            <a:r>
              <a:rPr sz="1050" b="0" i="0">
                <a:solidFill>
                  <a:srgbClr val="FFFFFF"/>
                </a:solidFill>
                <a:latin typeface="Manrope"/>
                <a:ea typeface="Manrope"/>
              </a:rPr>
              <a:t>Учёба · 9 / 10</a:t>
            </a:r>
            <a:endParaRPr lang="en-US"/>
          </a:p>
        </p:txBody>
      </p:sp>
      <p:sp>
        <p:nvSpPr>
          <p:cNvPr id="206" name="Shape 206"/>
          <p:cNvSpPr/>
          <p:nvPr/>
        </p:nvSpPr>
        <p:spPr>
          <a:xfrm>
            <a:off x="11334750" y="6572250"/>
            <a:ext cx="495300" cy="131415"/>
          </a:xfrm>
          <a:prstGeom prst="rect">
            <a:avLst/>
          </a:prstGeom>
          <a:noFill/>
        </p:spPr>
        <p:txBody>
          <a:bodyPr anchor="t" wrap="square" tIns="0" bIns="0" lIns="0" rIns="0">
            <a:normAutofit/>
          </a:bodyPr>
          <a:lstStyle/>
          <a:p>
            <a:pPr algn="l">
              <a:lnSpc>
                <a:spcPts val="990"/>
              </a:lnSpc>
              <a:buNone/>
            </a:pPr>
            <a:r>
              <a:rPr sz="900" b="0" i="0">
                <a:solidFill>
                  <a:srgbClr val="FFFFFF"/>
                </a:solidFill>
                <a:latin typeface="Manrope"/>
                <a:ea typeface="Manrope"/>
              </a:rPr>
              <a:t>09</a:t>
            </a:r>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141416"/>
        </a:solidFill>
      </p:bgPr>
    </p:bg>
    <p:spTree>
      <p:nvGrpSpPr>
        <p:cNvPr id="1" name=""/>
        <p:cNvGrpSpPr/>
        <p:nvPr/>
      </p:nvGrpSpPr>
      <p:grpSpPr>
        <a:xfrm>
          <a:off x="0" y="0"/>
          <a:ext cx="0" cy="0"/>
          <a:chOff x="0" y="0"/>
          <a:chExt cx="0" cy="0"/>
        </a:xfrm>
      </p:grpSpPr>
      <p:pic>
        <p:nvPicPr>
          <p:cNvPr id="108" name="Presenton Raster Image 9" descr=""/>
          <p:cNvPicPr/>
          <p:nvPr/>
        </p:nvPicPr>
        <p:blipFill>
          <a:blip r:embed="rId2" cstate="none"/>
          <a:stretch>
            <a:fillRect/>
          </a:stretch>
        </p:blipFill>
        <p:spPr>
          <a:xfrm>
            <a:off x="266700" y="847725"/>
            <a:ext cx="11658600" cy="5743575"/>
          </a:xfrm>
          <a:prstGeom prst="rect">
            <a:avLst/>
          </a:prstGeom>
        </p:spPr>
      </p:pic>
      <p:sp>
        <p:nvSpPr>
          <p:cNvPr id="207" name="Shape 207"/>
          <p:cNvSpPr/>
          <p:nvPr/>
        </p:nvSpPr>
        <p:spPr>
          <a:xfrm>
            <a:off x="457200" y="1190625"/>
            <a:ext cx="10668000" cy="4953000"/>
          </a:xfrm>
          <a:prstGeom prst="roundRect">
            <a:avLst>
              <a:gd name="adj" fmla="val 5385"/>
            </a:avLst>
          </a:prstGeom>
          <a:solidFill>
            <a:srgbClr val="141416">
              <a:alpha val="65000"/>
            </a:srgbClr>
          </a:solidFill>
        </p:spPr>
        <p:txBody>
          <a:bodyPr/>
          <a:lstStyle/>
          <a:p/>
        </p:txBody>
      </p:sp>
      <p:sp>
        <p:nvSpPr>
          <p:cNvPr id="208" name="Shape 208"/>
          <p:cNvSpPr/>
          <p:nvPr/>
        </p:nvSpPr>
        <p:spPr>
          <a:xfrm>
            <a:off x="619125" y="1428750"/>
            <a:ext cx="10306050" cy="618679"/>
          </a:xfrm>
          <a:prstGeom prst="rect">
            <a:avLst/>
          </a:prstGeom>
          <a:noFill/>
        </p:spPr>
        <p:txBody>
          <a:bodyPr anchor="t" wrap="square" tIns="0" bIns="0" lIns="0" rIns="0">
            <a:normAutofit/>
          </a:bodyPr>
          <a:lstStyle/>
          <a:p>
            <a:pPr algn="l">
              <a:lnSpc>
                <a:spcPts val="4872"/>
              </a:lnSpc>
              <a:buNone/>
            </a:pPr>
            <a:r>
              <a:rPr sz="4200" b="0" i="0" spc="0">
                <a:solidFill>
                  <a:srgbClr val="FFFFFF"/>
                </a:solidFill>
                <a:latin typeface="Manrope"/>
                <a:ea typeface="Manrope"/>
              </a:rPr>
              <a:t>Следующий шаг —</a:t>
            </a:r>
            <a:endParaRPr lang="en-US"/>
          </a:p>
        </p:txBody>
      </p:sp>
      <p:sp>
        <p:nvSpPr>
          <p:cNvPr id="209" name="Shape 209"/>
          <p:cNvSpPr/>
          <p:nvPr/>
        </p:nvSpPr>
        <p:spPr>
          <a:xfrm>
            <a:off x="619125" y="2190750"/>
            <a:ext cx="10306050" cy="618679"/>
          </a:xfrm>
          <a:prstGeom prst="rect">
            <a:avLst/>
          </a:prstGeom>
          <a:noFill/>
        </p:spPr>
        <p:txBody>
          <a:bodyPr anchor="t" wrap="square" tIns="0" bIns="0" lIns="0" rIns="0">
            <a:normAutofit/>
          </a:bodyPr>
          <a:lstStyle/>
          <a:p>
            <a:pPr algn="l">
              <a:lnSpc>
                <a:spcPts val="4872"/>
              </a:lnSpc>
              <a:buNone/>
            </a:pPr>
            <a:r>
              <a:rPr sz="4200" b="0" i="0" spc="0">
                <a:solidFill>
                  <a:srgbClr val="FFFFFF"/>
                </a:solidFill>
                <a:latin typeface="Manrope"/>
                <a:ea typeface="Manrope"/>
              </a:rPr>
              <a:t>согласовать пилот</a:t>
            </a:r>
            <a:endParaRPr lang="en-US"/>
          </a:p>
        </p:txBody>
      </p:sp>
      <p:sp>
        <p:nvSpPr>
          <p:cNvPr id="210" name="Shape 210"/>
          <p:cNvSpPr/>
          <p:nvPr/>
        </p:nvSpPr>
        <p:spPr>
          <a:xfrm>
            <a:off x="266700" y="190500"/>
            <a:ext cx="11658600" cy="619125"/>
          </a:xfrm>
          <a:prstGeom prst="roundRect">
            <a:avLst>
              <a:gd name="adj" fmla="val 44615"/>
            </a:avLst>
          </a:prstGeom>
          <a:solidFill>
            <a:srgbClr val="141416"/>
          </a:solidFill>
        </p:spPr>
        <p:txBody>
          <a:bodyPr/>
          <a:lstStyle/>
          <a:p/>
        </p:txBody>
      </p:sp>
      <p:sp>
        <p:nvSpPr>
          <p:cNvPr id="211" name="Shape 211"/>
          <p:cNvSpPr/>
          <p:nvPr/>
        </p:nvSpPr>
        <p:spPr>
          <a:xfrm>
            <a:off x="466725" y="361950"/>
            <a:ext cx="3638550" cy="232023"/>
          </a:xfrm>
          <a:prstGeom prst="rect">
            <a:avLst/>
          </a:prstGeom>
          <a:noFill/>
        </p:spPr>
        <p:txBody>
          <a:bodyPr anchor="t" wrap="square" tIns="0" bIns="0" lIns="0" rIns="0">
            <a:normAutofit/>
          </a:bodyPr>
          <a:lstStyle/>
          <a:p>
            <a:pPr algn="l">
              <a:lnSpc>
                <a:spcPts val="1827"/>
              </a:lnSpc>
              <a:buNone/>
            </a:pPr>
            <a:r>
              <a:rPr sz="1575" b="0" i="0">
                <a:solidFill>
                  <a:srgbClr val="FFFFFF"/>
                </a:solidFill>
                <a:latin typeface="Manrope"/>
                <a:ea typeface="Manrope"/>
              </a:rPr>
              <a:t>YaSlide · Образец</a:t>
            </a:r>
            <a:endParaRPr lang="en-US"/>
          </a:p>
        </p:txBody>
      </p:sp>
      <p:sp>
        <p:nvSpPr>
          <p:cNvPr id="212" name="Shape 212"/>
          <p:cNvSpPr/>
          <p:nvPr/>
        </p:nvSpPr>
        <p:spPr>
          <a:xfrm>
            <a:off x="7496175" y="419100"/>
            <a:ext cx="4191000" cy="154632"/>
          </a:xfrm>
          <a:prstGeom prst="rect">
            <a:avLst/>
          </a:prstGeom>
          <a:noFill/>
        </p:spPr>
        <p:txBody>
          <a:bodyPr anchor="t" wrap="square" tIns="0" bIns="0" lIns="0" rIns="0">
            <a:normAutofit/>
          </a:bodyPr>
          <a:lstStyle/>
          <a:p>
            <a:pPr algn="l">
              <a:lnSpc>
                <a:spcPts val="1218"/>
              </a:lnSpc>
              <a:buNone/>
            </a:pPr>
            <a:r>
              <a:rPr sz="1050" b="0" i="0">
                <a:solidFill>
                  <a:srgbClr val="FFFFFF"/>
                </a:solidFill>
                <a:latin typeface="Manrope"/>
                <a:ea typeface="Manrope"/>
              </a:rPr>
              <a:t>Учёба · 10 / 10</a:t>
            </a:r>
            <a:endParaRPr lang="en-US"/>
          </a:p>
        </p:txBody>
      </p:sp>
      <p:sp>
        <p:nvSpPr>
          <p:cNvPr id="213" name="Shape 213"/>
          <p:cNvSpPr/>
          <p:nvPr/>
        </p:nvSpPr>
        <p:spPr>
          <a:xfrm>
            <a:off x="533400" y="6191250"/>
            <a:ext cx="11068050" cy="159990"/>
          </a:xfrm>
          <a:prstGeom prst="rect">
            <a:avLst/>
          </a:prstGeom>
          <a:noFill/>
        </p:spPr>
        <p:txBody>
          <a:bodyPr anchor="t" wrap="square" tIns="0" bIns="0" lIns="0" rIns="0">
            <a:normAutofit/>
          </a:bodyPr>
          <a:lstStyle/>
          <a:p>
            <a:pPr algn="l">
              <a:lnSpc>
                <a:spcPts val="1260"/>
              </a:lnSpc>
              <a:buNone/>
            </a:pPr>
            <a:r>
              <a:rPr sz="1200" b="0" i="0">
                <a:solidFill>
                  <a:srgbClr val="FFFFFF"/>
                </a:solidFill>
                <a:latin typeface="Manrope"/>
                <a:ea typeface="Manrope"/>
              </a:rPr>
              <a:t>Выбрать место, назначить куратора и проверить интерес одного класса.</a:t>
            </a:r>
            <a:endParaRPr lang="en-US"/>
          </a:p>
        </p:txBody>
      </p:sp>
      <p:sp>
        <p:nvSpPr>
          <p:cNvPr id="214" name="Shape 214"/>
          <p:cNvSpPr/>
          <p:nvPr/>
        </p:nvSpPr>
        <p:spPr>
          <a:xfrm>
            <a:off x="533400" y="3667125"/>
            <a:ext cx="11068050" cy="1291828"/>
          </a:xfrm>
          <a:prstGeom prst="rect">
            <a:avLst/>
          </a:prstGeom>
          <a:noFill/>
        </p:spPr>
        <p:txBody>
          <a:bodyPr anchor="t" wrap="square" tIns="0" bIns="0" lIns="0" rIns="0">
            <a:normAutofit/>
          </a:bodyPr>
          <a:lstStyle/>
          <a:p>
            <a:pPr algn="l">
              <a:lnSpc>
                <a:spcPts val="2036"/>
              </a:lnSpc>
              <a:buNone/>
            </a:pPr>
            <a:r>
              <a:rPr sz="1725" b="0" i="0">
                <a:solidFill>
                  <a:srgbClr val="FFFFFF"/>
                </a:solidFill>
                <a:latin typeface="Manrope"/>
                <a:ea typeface="Manrope"/>
              </a:rPr>
              <a:t>Подготовить: Правила и карточку книги</a:t>
            </a:r>
            <a:r>
              <a:rPr sz="1725" b="0" i="0">
                <a:solidFill>
                  <a:srgbClr val="FFFFFF"/>
                </a:solidFill>
                <a:latin typeface="Manrope"/>
                <a:ea typeface="Manrope"/>
              </a:rPr>
              <a:t xml:space="preserve">
</a:t>
            </a:r>
            <a:r>
              <a:rPr sz="1725" b="0" i="0">
                <a:solidFill>
                  <a:srgbClr val="FFFFFF"/>
                </a:solidFill>
                <a:latin typeface="Manrope"/>
                <a:ea typeface="Manrope"/>
              </a:rPr>
              <a:t xml:space="preserve">
</a:t>
            </a:r>
            <a:r>
              <a:rPr sz="1725" b="0" i="0">
                <a:solidFill>
                  <a:srgbClr val="FFFFFF"/>
                </a:solidFill>
                <a:latin typeface="Manrope"/>
                <a:ea typeface="Manrope"/>
              </a:rPr>
              <a:t>Проверить: 10 обменов и полноту журнала</a:t>
            </a:r>
            <a:r>
              <a:rPr sz="1725" b="0" i="0">
                <a:solidFill>
                  <a:srgbClr val="FFFFFF"/>
                </a:solidFill>
                <a:latin typeface="Manrope"/>
                <a:ea typeface="Manrope"/>
              </a:rPr>
              <a:t xml:space="preserve">
</a:t>
            </a:r>
            <a:r>
              <a:rPr sz="1725" b="0" i="0">
                <a:solidFill>
                  <a:srgbClr val="FFFFFF"/>
                </a:solidFill>
                <a:latin typeface="Manrope"/>
                <a:ea typeface="Manrope"/>
              </a:rPr>
              <a:t xml:space="preserve">
</a:t>
            </a:r>
            <a:r>
              <a:rPr sz="1725" b="0" i="0">
                <a:solidFill>
                  <a:srgbClr val="FFFFFF"/>
                </a:solidFill>
                <a:latin typeface="Manrope"/>
                <a:ea typeface="Manrope"/>
              </a:rPr>
              <a:t>Решить: Продолжать, изменить или остановить</a:t>
            </a:r>
            <a:endParaRPr lang="en-US"/>
          </a:p>
        </p:txBody>
      </p:sp>
      <p:sp>
        <p:nvSpPr>
          <p:cNvPr id="215" name="Shape 215"/>
          <p:cNvSpPr/>
          <p:nvPr/>
        </p:nvSpPr>
        <p:spPr>
          <a:xfrm>
            <a:off x="11334750" y="6572250"/>
            <a:ext cx="495300" cy="131415"/>
          </a:xfrm>
          <a:prstGeom prst="rect">
            <a:avLst/>
          </a:prstGeom>
          <a:noFill/>
        </p:spPr>
        <p:txBody>
          <a:bodyPr anchor="t" wrap="square" tIns="0" bIns="0" lIns="0" rIns="0">
            <a:normAutofit/>
          </a:bodyPr>
          <a:lstStyle/>
          <a:p>
            <a:pPr algn="l">
              <a:lnSpc>
                <a:spcPts val="990"/>
              </a:lnSpc>
              <a:buNone/>
            </a:pPr>
            <a:r>
              <a:rPr sz="900" b="0" i="0">
                <a:solidFill>
                  <a:srgbClr val="FFFFFF"/>
                </a:solidFill>
                <a:latin typeface="Manrope"/>
                <a:ea typeface="Manrope"/>
              </a:rPr>
              <a:t>10</a:t>
            </a:r>
            <a:endParaRPr lang="en-US"/>
          </a:p>
        </p:txBody>
      </p:sp>
    </p:spTree>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majorFont>
      <a:minorFont>
        <a:latin typeface="Calibri" panose="020F0502020204030204"/>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lumMod val="102000"/>
                <a:satMod val="103000"/>
                <a:tint val="94000"/>
              </a:schemeClr>
            </a:gs>
            <a:gs pos="50000">
              <a:schemeClr val="phClr">
                <a:lumMod val="100000"/>
                <a:satMod val="11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lumMod val="102000"/>
                <a:satMod val="150000"/>
                <a:tint val="93000"/>
                <a:shade val="98000"/>
              </a:schemeClr>
            </a:gs>
            <a:gs pos="50000">
              <a:schemeClr val="phClr">
                <a:lumMod val="103000"/>
                <a:satMod val="130000"/>
                <a:tint val="98000"/>
                <a:shade val="90000"/>
              </a:schemeClr>
            </a:gs>
            <a:gs pos="100000">
              <a:schemeClr val="phClr">
                <a:satMod val="120000"/>
                <a:shade val="63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mitype="http://purl.org/dcmitype/" xmlns:dcterms="http://purl.org/dc/terms/" xmlns:xsi="http://www.w3.org/2001/XMLSchema-instance">
  <dc:title>zashchita-proekta-9-klass</dc:title>
  <dc:subject>Generated by Presenton export-core</dc:subject>
  <dc:creator>Presenton</dc:creator>
  <cp:lastModifiedBy>Presenton</cp:lastModifiedBy>
  <dcterms:created xsi:type="dcterms:W3CDTF">2026-10-21T07:58:36.885Z</dcterms:created>
  <dcterms:modified xsi:type="dcterms:W3CDTF">2026-10-21T07:58:36.885Z</dcterms:modified>
</cp:coreProperties>
</file>