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4" Type="http://schemas.openxmlformats.org/officeDocument/2006/relationships/image" Target="../media/presenton-native-svg-1-2.svg"/><Relationship Id="rId5" Type="http://schemas.openxmlformats.org/officeDocument/2006/relationships/image" Target="../media/presenton-native-svg-2-2.svg"/><Relationship Id="rId6" Type="http://schemas.openxmlformats.org/officeDocument/2006/relationships/image" Target="../media/presenton-native-svg-3-2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Native_Image_9.png"/><Relationship Id="rId4" Type="http://schemas.openxmlformats.org/officeDocument/2006/relationships/image" Target="../media/Presenton_Native_Image_10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rcRect l="25612" r="8088"/>
          <a:stretch>
            <a:fillRect/>
          </a:stretch>
        </p:blipFill>
        <p:spPr>
          <a:xfrm>
            <a:off x="5657850" y="990600"/>
            <a:ext cx="5924550" cy="50292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381000" y="1466850"/>
            <a:ext cx="6096000" cy="3619500"/>
          </a:xfrm>
          <a:prstGeom prst="rect">
            <a:avLst/>
          </a:prstGeom>
          <a:solidFill>
            <a:srgbClr val="F6F7F2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609600" y="1504950"/>
            <a:ext cx="5610225" cy="218732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742"/>
              </a:lnSpc>
              <a:buNone/>
            </a:pPr>
            <a:r>
              <a:rPr sz="4950" b="0" i="0" spc="0">
                <a:solidFill>
                  <a:srgbClr val="141817"/>
                </a:solidFill>
                <a:latin typeface="Arial"/>
                <a:ea typeface="Arial"/>
              </a:rPr>
              <a:t>Одна идея.</a:t>
            </a:r>
            <a:r>
              <a:rPr sz="4950" b="0" i="0" spc="0">
                <a:solidFill>
                  <a:srgbClr val="141817"/>
                </a:solidFill>
                <a:latin typeface="Arial"/>
                <a:ea typeface="Arial"/>
              </a:rPr>
              <a:t xml:space="preserve">
</a:t>
            </a:r>
            <a:r>
              <a:rPr sz="4950" b="0" i="0" spc="0">
                <a:solidFill>
                  <a:srgbClr val="141817"/>
                </a:solidFill>
                <a:latin typeface="Arial"/>
                <a:ea typeface="Arial"/>
              </a:rPr>
              <a:t>Новые</a:t>
            </a:r>
            <a:r>
              <a:rPr sz="4950" b="0" i="0" spc="0">
                <a:solidFill>
                  <a:srgbClr val="141817"/>
                </a:solidFill>
                <a:latin typeface="Arial"/>
                <a:ea typeface="Arial"/>
              </a:rPr>
              <a:t xml:space="preserve">
</a:t>
            </a:r>
            <a:r>
              <a:rPr sz="4950" b="0" i="0" spc="0">
                <a:solidFill>
                  <a:srgbClr val="141817"/>
                </a:solidFill>
                <a:latin typeface="Arial"/>
                <a:ea typeface="Arial"/>
              </a:rPr>
              <a:t>возможности.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647700" y="4400550"/>
            <a:ext cx="5057775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41817"/>
                </a:solidFill>
                <a:latin typeface="Arial"/>
                <a:ea typeface="Arial"/>
              </a:rPr>
              <a:t>Дизайн, который двигает бизнес вперёд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609600" y="409575"/>
            <a:ext cx="142875" cy="142875"/>
          </a:xfrm>
          <a:prstGeom prst="rect">
            <a:avLst/>
          </a:prstGeom>
          <a:solidFill>
            <a:srgbClr val="2435EF"/>
          </a:solidFill>
        </p:spPr>
        <p:txBody>
          <a:bodyPr/>
          <a:lstStyle/>
          <a:p/>
        </p:txBody>
      </p:sp>
      <p:sp>
        <p:nvSpPr>
          <p:cNvPr id="6" name="Shape 6"/>
          <p:cNvSpPr/>
          <p:nvPr/>
        </p:nvSpPr>
        <p:spPr>
          <a:xfrm>
            <a:off x="914400" y="285750"/>
            <a:ext cx="2686050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41817"/>
                </a:solidFill>
                <a:latin typeface="Arial"/>
                <a:ea typeface="Arial"/>
              </a:rPr>
              <a:t>Форма.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609600" y="990600"/>
            <a:ext cx="5543550" cy="13477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141817"/>
                </a:solidFill>
                <a:latin typeface="Arial"/>
                <a:ea typeface="Arial"/>
              </a:rPr>
              <a:t>От идеи</a:t>
            </a:r>
            <a:r>
              <a:rPr sz="4575" b="0" i="0" spc="0">
                <a:solidFill>
                  <a:srgbClr val="141817"/>
                </a:solidFill>
                <a:latin typeface="Arial"/>
                <a:ea typeface="Arial"/>
              </a:rPr>
              <a:t xml:space="preserve">
</a:t>
            </a:r>
            <a:r>
              <a:rPr sz="4575" b="0" i="0" spc="0">
                <a:solidFill>
                  <a:srgbClr val="141817"/>
                </a:solidFill>
                <a:latin typeface="Arial"/>
                <a:ea typeface="Arial"/>
              </a:rPr>
              <a:t>до воплощения</a:t>
            </a:r>
            <a:endParaRPr lang="en-US"/>
          </a:p>
        </p:txBody>
      </p:sp>
      <p:pic>
        <p:nvPicPr>
          <p:cNvPr id="101" name="Presenton Native Image 2" descr=""/>
          <p:cNvPicPr/>
          <p:nvPr/>
        </p:nvPicPr>
        <p:blipFill>
          <a:blip r:embed="rId2" cstate="none"/>
          <a:srcRect l="24365" r="24365"/>
          <a:stretch>
            <a:fillRect/>
          </a:stretch>
        </p:blipFill>
        <p:spPr>
          <a:xfrm>
            <a:off x="7000875" y="990600"/>
            <a:ext cx="4581525" cy="50292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609600" y="3162300"/>
            <a:ext cx="638175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2435EF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533525" y="3162300"/>
            <a:ext cx="457200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141817"/>
                </a:solidFill>
                <a:latin typeface="Arial"/>
                <a:ea typeface="Arial"/>
              </a:rPr>
              <a:t>Исследуем и находим смысл</a:t>
            </a:r>
            <a:endParaRPr lang="en-US"/>
          </a:p>
        </p:txBody>
      </p:sp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" y="3990975"/>
            <a:ext cx="5562600" cy="9525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609600" y="4133850"/>
            <a:ext cx="638175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2435EF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1533525" y="4133850"/>
            <a:ext cx="457200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141817"/>
                </a:solidFill>
                <a:latin typeface="Arial"/>
                <a:ea typeface="Arial"/>
              </a:rPr>
              <a:t>Создаём визуальный язык</a:t>
            </a:r>
            <a:endParaRPr lang="en-US"/>
          </a:p>
        </p:txBody>
      </p:sp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4962525"/>
            <a:ext cx="5562600" cy="9525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609600" y="5105400"/>
            <a:ext cx="638175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2435EF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1533525" y="5105400"/>
            <a:ext cx="4572000" cy="33144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10"/>
              </a:lnSpc>
              <a:buNone/>
            </a:pPr>
            <a:r>
              <a:rPr sz="2250" b="0" i="0">
                <a:solidFill>
                  <a:srgbClr val="141817"/>
                </a:solidFill>
                <a:latin typeface="Arial"/>
                <a:ea typeface="Arial"/>
              </a:rPr>
              <a:t>Запускаем и проверяем эффект</a:t>
            </a:r>
            <a:endParaRPr lang="en-US"/>
          </a:p>
        </p:txBody>
      </p:sp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600" y="5934075"/>
            <a:ext cx="5562600" cy="9525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10896600" y="266700"/>
            <a:ext cx="704850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54"/>
              </a:lnSpc>
              <a:buNone/>
            </a:pPr>
            <a:r>
              <a:rPr sz="3150" b="0" i="0" spc="0">
                <a:solidFill>
                  <a:srgbClr val="2435EF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8" name="Shape 1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resenton Native Image 6" descr=""/>
          <p:cNvPicPr/>
          <p:nvPr/>
        </p:nvPicPr>
        <p:blipFill>
          <a:blip r:embed="rId2" cstate="none"/>
          <a:srcRect l="16744" r="16744"/>
          <a:stretch>
            <a:fillRect/>
          </a:stretch>
        </p:blipFill>
        <p:spPr>
          <a:xfrm>
            <a:off x="609600" y="990600"/>
            <a:ext cx="5943600" cy="5029200"/>
          </a:xfrm>
          <a:prstGeom prst="rect">
            <a:avLst/>
          </a:prstGeom>
        </p:spPr>
      </p:pic>
      <p:sp>
        <p:nvSpPr>
          <p:cNvPr id="19" name="Shape 19"/>
          <p:cNvSpPr/>
          <p:nvPr/>
        </p:nvSpPr>
        <p:spPr>
          <a:xfrm>
            <a:off x="7048500" y="1000125"/>
            <a:ext cx="4543425" cy="10385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89"/>
              </a:lnSpc>
              <a:buNone/>
            </a:pPr>
            <a:r>
              <a:rPr sz="3525" b="0" i="0" spc="0">
                <a:solidFill>
                  <a:srgbClr val="141817"/>
                </a:solidFill>
                <a:latin typeface="Arial"/>
                <a:ea typeface="Arial"/>
              </a:rPr>
              <a:t>Создавать быстрее.</a:t>
            </a:r>
            <a:r>
              <a:rPr sz="3525" b="0" i="0" spc="0">
                <a:solidFill>
                  <a:srgbClr val="141817"/>
                </a:solidFill>
                <a:latin typeface="Arial"/>
                <a:ea typeface="Arial"/>
              </a:rPr>
              <a:t xml:space="preserve">
</a:t>
            </a:r>
            <a:r>
              <a:rPr sz="3525" b="0" i="0" spc="0">
                <a:solidFill>
                  <a:srgbClr val="141817"/>
                </a:solidFill>
                <a:latin typeface="Arial"/>
                <a:ea typeface="Arial"/>
              </a:rPr>
              <a:t>Думать глубже.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7048500" y="3105150"/>
            <a:ext cx="442912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41817"/>
                </a:solidFill>
                <a:latin typeface="Arial"/>
                <a:ea typeface="Arial"/>
              </a:rPr>
              <a:t>Смысл прежде формы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7048500" y="3933825"/>
            <a:ext cx="4429125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41817"/>
                </a:solidFill>
                <a:latin typeface="Arial"/>
                <a:ea typeface="Arial"/>
              </a:rPr>
              <a:t>Изучаем задачу и находим идею, на которой строится весь опыт.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7048500" y="5181600"/>
            <a:ext cx="4495800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2435EF"/>
                </a:solidFill>
                <a:latin typeface="Arial"/>
                <a:ea typeface="Arial"/>
              </a:rPr>
              <a:t>Форма с результатом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10896600" y="266700"/>
            <a:ext cx="704850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54"/>
              </a:lnSpc>
              <a:buNone/>
            </a:pPr>
            <a:r>
              <a:rPr sz="3150" b="0" i="0" spc="0">
                <a:solidFill>
                  <a:srgbClr val="2435EF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25" name="Shape 25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609600" y="990600"/>
            <a:ext cx="10687050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141817"/>
                </a:solidFill>
                <a:latin typeface="Arial"/>
                <a:ea typeface="Arial"/>
              </a:rPr>
              <a:t>Идея становится системой</a:t>
            </a:r>
            <a:endParaRPr lang="en-US"/>
          </a:p>
        </p:txBody>
      </p:sp>
      <p:pic>
        <p:nvPicPr>
          <p:cNvPr id="106" name="Presenton Native Image 7" descr=""/>
          <p:cNvPicPr/>
          <p:nvPr/>
        </p:nvPicPr>
        <p:blipFill>
          <a:blip r:embed="rId2" cstate="none"/>
          <a:srcRect l="6611" r="6611"/>
          <a:stretch>
            <a:fillRect/>
          </a:stretch>
        </p:blipFill>
        <p:spPr>
          <a:xfrm>
            <a:off x="609600" y="2600325"/>
            <a:ext cx="5257800" cy="3409950"/>
          </a:xfrm>
          <a:prstGeom prst="rect">
            <a:avLst/>
          </a:prstGeom>
        </p:spPr>
      </p:pic>
      <p:sp>
        <p:nvSpPr>
          <p:cNvPr id="27" name="Shape 27"/>
          <p:cNvSpPr/>
          <p:nvPr/>
        </p:nvSpPr>
        <p:spPr>
          <a:xfrm>
            <a:off x="6096000" y="2600325"/>
            <a:ext cx="5486400" cy="1600200"/>
          </a:xfrm>
          <a:prstGeom prst="rect">
            <a:avLst/>
          </a:prstGeom>
          <a:solidFill>
            <a:srgbClr val="2435EF"/>
          </a:solidFill>
        </p:spPr>
        <p:txBody>
          <a:bodyPr/>
          <a:lstStyle/>
          <a:p/>
        </p:txBody>
      </p:sp>
      <p:sp>
        <p:nvSpPr>
          <p:cNvPr id="28" name="Shape 28"/>
          <p:cNvSpPr/>
          <p:nvPr/>
        </p:nvSpPr>
        <p:spPr>
          <a:xfrm>
            <a:off x="6334125" y="2790825"/>
            <a:ext cx="4991100" cy="33144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10"/>
              </a:lnSpc>
              <a:buNone/>
            </a:pPr>
            <a:r>
              <a:rPr sz="2250" b="0" i="0">
                <a:solidFill>
                  <a:srgbClr val="FFFFFF"/>
                </a:solidFill>
                <a:latin typeface="Arial"/>
                <a:ea typeface="Arial"/>
              </a:rPr>
              <a:t>Визуальная идентичность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6343650" y="3457575"/>
            <a:ext cx="49339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Arial"/>
                <a:ea typeface="Arial"/>
              </a:rPr>
              <a:t>Узнаваемый язык бренда для каждого контакта.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6096000" y="4410075"/>
            <a:ext cx="5486400" cy="1600200"/>
          </a:xfrm>
          <a:prstGeom prst="rect">
            <a:avLst/>
          </a:prstGeom>
          <a:solidFill>
            <a:srgbClr val="E9ECF1"/>
          </a:solidFill>
        </p:spPr>
        <p:txBody>
          <a:bodyPr/>
          <a:lstStyle/>
          <a:p/>
        </p:txBody>
      </p:sp>
      <p:sp>
        <p:nvSpPr>
          <p:cNvPr id="31" name="Shape 31"/>
          <p:cNvSpPr/>
          <p:nvPr/>
        </p:nvSpPr>
        <p:spPr>
          <a:xfrm>
            <a:off x="6334125" y="4600575"/>
            <a:ext cx="4991100" cy="33144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10"/>
              </a:lnSpc>
              <a:buNone/>
            </a:pPr>
            <a:r>
              <a:rPr sz="2250" b="0" i="0">
                <a:solidFill>
                  <a:srgbClr val="141817"/>
                </a:solidFill>
                <a:latin typeface="Arial"/>
                <a:ea typeface="Arial"/>
              </a:rPr>
              <a:t>Цифровой опыт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6343650" y="5267325"/>
            <a:ext cx="49339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41817"/>
                </a:solidFill>
                <a:latin typeface="Arial"/>
                <a:ea typeface="Arial"/>
              </a:rPr>
              <a:t>Продукты и интерфейсы, которые приятно использовать.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10896600" y="266700"/>
            <a:ext cx="704850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54"/>
              </a:lnSpc>
              <a:buNone/>
            </a:pPr>
            <a:r>
              <a:rPr sz="3150" b="0" i="0" spc="0">
                <a:solidFill>
                  <a:srgbClr val="2435EF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609600" y="990600"/>
            <a:ext cx="10687050" cy="629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959"/>
              </a:lnSpc>
              <a:buNone/>
            </a:pPr>
            <a:r>
              <a:rPr sz="4275" b="0" i="0" spc="0">
                <a:solidFill>
                  <a:srgbClr val="141817"/>
                </a:solidFill>
                <a:latin typeface="Arial"/>
                <a:ea typeface="Arial"/>
              </a:rPr>
              <a:t>Последние работы</a:t>
            </a:r>
            <a:endParaRPr lang="en-US"/>
          </a:p>
        </p:txBody>
      </p:sp>
      <p:pic>
        <p:nvPicPr>
          <p:cNvPr id="107" name="Presenton Native Image 8" descr=""/>
          <p:cNvPicPr/>
          <p:nvPr/>
        </p:nvPicPr>
        <p:blipFill>
          <a:blip r:embed="rId2" cstate="none"/>
          <a:srcRect l="18222" r="7810"/>
          <a:stretch>
            <a:fillRect/>
          </a:stretch>
        </p:blipFill>
        <p:spPr>
          <a:xfrm>
            <a:off x="609600" y="2371725"/>
            <a:ext cx="3505200" cy="2667000"/>
          </a:xfrm>
          <a:prstGeom prst="rect">
            <a:avLst/>
          </a:prstGeom>
        </p:spPr>
      </p:pic>
      <p:sp>
        <p:nvSpPr>
          <p:cNvPr id="37" name="Shape 37"/>
          <p:cNvSpPr/>
          <p:nvPr/>
        </p:nvSpPr>
        <p:spPr>
          <a:xfrm>
            <a:off x="609600" y="5257800"/>
            <a:ext cx="3495675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141817"/>
                </a:solidFill>
                <a:latin typeface="Arial"/>
                <a:ea typeface="Arial"/>
              </a:rPr>
              <a:t>Новая форма бренда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609600" y="5915025"/>
            <a:ext cx="34956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435EF"/>
                </a:solidFill>
                <a:latin typeface="Arial"/>
                <a:ea typeface="Arial"/>
              </a:rPr>
              <a:t>Айдентика · цифровой продукт</a:t>
            </a:r>
            <a:endParaRPr lang="en-US"/>
          </a:p>
        </p:txBody>
      </p:sp>
      <p:pic>
        <p:nvPicPr>
          <p:cNvPr id="108" name="Presenton Native Image 9" descr=""/>
          <p:cNvPicPr/>
          <p:nvPr/>
        </p:nvPicPr>
        <p:blipFill>
          <a:blip r:embed="rId3" cstate="none"/>
          <a:srcRect l="13016" r="13016"/>
          <a:stretch>
            <a:fillRect/>
          </a:stretch>
        </p:blipFill>
        <p:spPr>
          <a:xfrm>
            <a:off x="4343400" y="2371725"/>
            <a:ext cx="3505200" cy="2667000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4343400" y="5257800"/>
            <a:ext cx="3495675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141817"/>
                </a:solidFill>
                <a:latin typeface="Arial"/>
                <a:ea typeface="Arial"/>
              </a:rPr>
              <a:t>Пространство идей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4343400" y="5915025"/>
            <a:ext cx="34956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435EF"/>
                </a:solidFill>
                <a:latin typeface="Arial"/>
                <a:ea typeface="Arial"/>
              </a:rPr>
              <a:t>Концепция · визуальный язык</a:t>
            </a:r>
            <a:endParaRPr lang="en-US"/>
          </a:p>
        </p:txBody>
      </p:sp>
      <p:pic>
        <p:nvPicPr>
          <p:cNvPr id="109" name="Presenton Native Image 10" descr=""/>
          <p:cNvPicPr/>
          <p:nvPr/>
        </p:nvPicPr>
        <p:blipFill>
          <a:blip r:embed="rId4" cstate="none"/>
          <a:srcRect l="16921" r="9111"/>
          <a:stretch>
            <a:fillRect/>
          </a:stretch>
        </p:blipFill>
        <p:spPr>
          <a:xfrm>
            <a:off x="8077200" y="2371725"/>
            <a:ext cx="3505200" cy="2667000"/>
          </a:xfrm>
          <a:prstGeom prst="rect">
            <a:avLst/>
          </a:prstGeom>
        </p:spPr>
      </p:pic>
      <p:sp>
        <p:nvSpPr>
          <p:cNvPr id="41" name="Shape 41"/>
          <p:cNvSpPr/>
          <p:nvPr/>
        </p:nvSpPr>
        <p:spPr>
          <a:xfrm>
            <a:off x="8077200" y="5257800"/>
            <a:ext cx="3495675" cy="298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9"/>
              </a:lnSpc>
              <a:buNone/>
            </a:pPr>
            <a:r>
              <a:rPr sz="2025" b="0" i="0">
                <a:solidFill>
                  <a:srgbClr val="141817"/>
                </a:solidFill>
                <a:latin typeface="Arial"/>
                <a:ea typeface="Arial"/>
              </a:rPr>
              <a:t>Опыт, который помнят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8077200" y="5915025"/>
            <a:ext cx="3495675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0" i="0">
                <a:solidFill>
                  <a:srgbClr val="2435EF"/>
                </a:solidFill>
                <a:latin typeface="Arial"/>
                <a:ea typeface="Arial"/>
              </a:rPr>
              <a:t>Стратегия · коммуникация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10896600" y="266700"/>
            <a:ext cx="704850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54"/>
              </a:lnSpc>
              <a:buNone/>
            </a:pPr>
            <a:r>
              <a:rPr sz="3150" b="0" i="0" spc="0">
                <a:solidFill>
                  <a:srgbClr val="2435EF"/>
                </a:solidFill>
                <a:latin typeface="Arial"/>
                <a:ea typeface="Arial"/>
              </a:rPr>
              <a:t>05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5" name="Shape 45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3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/>
        </p:nvSpPr>
        <p:spPr>
          <a:xfrm>
            <a:off x="609600" y="990600"/>
            <a:ext cx="10687050" cy="5412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0" i="0" spc="0">
                <a:solidFill>
                  <a:srgbClr val="FFFFFF"/>
                </a:solidFill>
                <a:latin typeface="Arial"/>
                <a:ea typeface="Arial"/>
              </a:rPr>
              <a:t>Творчество с измеримым эффектом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609600" y="2724150"/>
            <a:ext cx="3505200" cy="3267075"/>
          </a:xfrm>
          <a:prstGeom prst="rect">
            <a:avLst/>
          </a:prstGeom>
          <a:solidFill>
            <a:srgbClr val="2435EF"/>
          </a:solidFill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819150" y="2914650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Arial"/>
                <a:ea typeface="Arial"/>
              </a:rPr>
              <a:t>48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838200" y="3838575"/>
            <a:ext cx="306705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1" i="0">
                <a:solidFill>
                  <a:srgbClr val="FFFFFF"/>
                </a:solidFill>
                <a:latin typeface="Arial"/>
                <a:ea typeface="Arial"/>
              </a:rPr>
              <a:t>Проектов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838200" y="4619625"/>
            <a:ext cx="3067050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От первых концепций до запуска на рынке.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4343400" y="2724150"/>
            <a:ext cx="3505200" cy="3267075"/>
          </a:xfrm>
          <a:prstGeom prst="rect">
            <a:avLst/>
          </a:prstGeom>
          <a:solidFill>
            <a:srgbClr val="2435EF"/>
          </a:solidFill>
        </p:spPr>
        <p:txBody>
          <a:bodyPr/>
          <a:lstStyle/>
          <a:p/>
        </p:txBody>
      </p:sp>
      <p:sp>
        <p:nvSpPr>
          <p:cNvPr id="52" name="Shape 52"/>
          <p:cNvSpPr/>
          <p:nvPr/>
        </p:nvSpPr>
        <p:spPr>
          <a:xfrm>
            <a:off x="4552950" y="2914650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Arial"/>
                <a:ea typeface="Arial"/>
              </a:rPr>
              <a:t>12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4572000" y="3838575"/>
            <a:ext cx="306705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1" i="0">
                <a:solidFill>
                  <a:srgbClr val="FFFFFF"/>
                </a:solidFill>
                <a:latin typeface="Arial"/>
                <a:ea typeface="Arial"/>
              </a:rPr>
              <a:t>Направлений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4572000" y="4619625"/>
            <a:ext cx="3067050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Соединяем стратегию, дизайн и технологии.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8077200" y="2724150"/>
            <a:ext cx="3505200" cy="3267075"/>
          </a:xfrm>
          <a:prstGeom prst="rect">
            <a:avLst/>
          </a:prstGeom>
          <a:solidFill>
            <a:srgbClr val="2435EF"/>
          </a:solidFill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8286750" y="2914650"/>
            <a:ext cx="310515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Arial"/>
                <a:ea typeface="Arial"/>
              </a:rPr>
              <a:t>92%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8305800" y="3838575"/>
            <a:ext cx="306705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1" i="0">
                <a:solidFill>
                  <a:srgbClr val="FFFFFF"/>
                </a:solidFill>
                <a:latin typeface="Arial"/>
                <a:ea typeface="Arial"/>
              </a:rPr>
              <a:t>Продолжают с нами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8305800" y="4619625"/>
            <a:ext cx="3067050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Клиенты возвращаются с новыми задачами.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10896600" y="266700"/>
            <a:ext cx="704850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54"/>
              </a:lnSpc>
              <a:buNone/>
            </a:pPr>
            <a:r>
              <a:rPr sz="3150" b="0" i="0" spc="0">
                <a:solidFill>
                  <a:srgbClr val="FFFFFF"/>
                </a:solidFill>
                <a:latin typeface="Arial"/>
                <a:ea typeface="Arial"/>
              </a:rPr>
              <a:t>06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61" name="Shape 61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form-studio</dc:title>
  <dc:subject>Generated by Presenton export-core</dc:subject>
  <dc:creator>Presenton</dc:creator>
  <cp:lastModifiedBy>Presenton</cp:lastModifiedBy>
  <dcterms:created xsi:type="dcterms:W3CDTF">2026-10-26T13:08:19.387Z</dcterms:created>
  <dcterms:modified xsi:type="dcterms:W3CDTF">2026-10-26T13:08:19.387Z</dcterms:modified>
</cp:coreProperties>
</file>